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3.xml" ContentType="application/vnd.openxmlformats-officedocument.theme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4.xml" ContentType="application/vnd.openxmlformats-officedocument.theme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5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theme/theme6.xml" ContentType="application/vnd.openxmlformats-officedocument.theme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theme/theme7.xml" ContentType="application/vnd.openxmlformats-officedocument.theme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theme/theme8.xml" ContentType="application/vnd.openxmlformats-officedocument.theme+xml"/>
  <Override PartName="/ppt/tags/tag4.xml" ContentType="application/vnd.openxmlformats-officedocument.presentationml.tags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theme/theme9.xml" ContentType="application/vnd.openxmlformats-officedocument.theme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theme/theme10.xml" ContentType="application/vnd.openxmlformats-officedocument.theme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theme/theme11.xml" ContentType="application/vnd.openxmlformats-officedocument.theme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theme/theme12.xml" ContentType="application/vnd.openxmlformats-officedocument.theme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theme/theme13.xml" ContentType="application/vnd.openxmlformats-officedocument.theme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theme/theme14.xml" ContentType="application/vnd.openxmlformats-officedocument.theme+xml"/>
  <Override PartName="/ppt/theme/theme15.xml" ContentType="application/vnd.openxmlformats-officedocument.theme+xml"/>
  <Override PartName="/ppt/theme/theme16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4" r:id="rId4"/>
    <p:sldMasterId id="2147484627" r:id="rId5"/>
    <p:sldMasterId id="2147484649" r:id="rId6"/>
    <p:sldMasterId id="2147484661" r:id="rId7"/>
    <p:sldMasterId id="2147484673" r:id="rId8"/>
    <p:sldMasterId id="2147484685" r:id="rId9"/>
    <p:sldMasterId id="2147484698" r:id="rId10"/>
    <p:sldMasterId id="2147484708" r:id="rId11"/>
    <p:sldMasterId id="2147484716" r:id="rId12"/>
    <p:sldMasterId id="2147484725" r:id="rId13"/>
    <p:sldMasterId id="2147484741" r:id="rId14"/>
    <p:sldMasterId id="2147484750" r:id="rId15"/>
    <p:sldMasterId id="2147484760" r:id="rId16"/>
    <p:sldMasterId id="2147484781" r:id="rId17"/>
  </p:sldMasterIdLst>
  <p:notesMasterIdLst>
    <p:notesMasterId r:id="rId20"/>
  </p:notesMasterIdLst>
  <p:handoutMasterIdLst>
    <p:handoutMasterId r:id="rId21"/>
  </p:handoutMasterIdLst>
  <p:sldIdLst>
    <p:sldId id="294" r:id="rId18"/>
    <p:sldId id="2147470696" r:id="rId19"/>
  </p:sldIdLst>
  <p:sldSz cx="9144000" cy="5143500" type="screen16x9"/>
  <p:notesSz cx="6858000" cy="9144000"/>
  <p:custDataLst>
    <p:tags r:id="rId22"/>
  </p:custDataLst>
  <p:defaultTextStyle>
    <a:defPPr>
      <a:defRPr lang="en-GB"/>
    </a:defPPr>
    <a:lvl1pPr algn="l" defTabSz="712788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Helvetica 75" pitchFamily="34" charset="0"/>
        <a:ea typeface="ＭＳ Ｐゴシック" pitchFamily="34" charset="-128"/>
        <a:cs typeface="+mn-cs"/>
      </a:defRPr>
    </a:lvl1pPr>
    <a:lvl2pPr marL="355600" indent="101600" algn="l" defTabSz="712788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Helvetica 75" pitchFamily="34" charset="0"/>
        <a:ea typeface="ＭＳ Ｐゴシック" pitchFamily="34" charset="-128"/>
        <a:cs typeface="+mn-cs"/>
      </a:defRPr>
    </a:lvl2pPr>
    <a:lvl3pPr marL="712788" indent="201613" algn="l" defTabSz="712788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Helvetica 75" pitchFamily="34" charset="0"/>
        <a:ea typeface="ＭＳ Ｐゴシック" pitchFamily="34" charset="-128"/>
        <a:cs typeface="+mn-cs"/>
      </a:defRPr>
    </a:lvl3pPr>
    <a:lvl4pPr marL="1068388" indent="303213" algn="l" defTabSz="712788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Helvetica 75" pitchFamily="34" charset="0"/>
        <a:ea typeface="ＭＳ Ｐゴシック" pitchFamily="34" charset="-128"/>
        <a:cs typeface="+mn-cs"/>
      </a:defRPr>
    </a:lvl4pPr>
    <a:lvl5pPr marL="1425575" indent="403225" algn="l" defTabSz="712788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Helvetica 75" pitchFamily="34" charset="0"/>
        <a:ea typeface="ＭＳ Ｐゴシック" pitchFamily="34" charset="-128"/>
        <a:cs typeface="+mn-cs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Helvetica 75" pitchFamily="34" charset="0"/>
        <a:ea typeface="ＭＳ Ｐゴシック" pitchFamily="34" charset="-128"/>
        <a:cs typeface="+mn-cs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Helvetica 75" pitchFamily="34" charset="0"/>
        <a:ea typeface="ＭＳ Ｐゴシック" pitchFamily="34" charset="-128"/>
        <a:cs typeface="+mn-cs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Helvetica 75" pitchFamily="34" charset="0"/>
        <a:ea typeface="ＭＳ Ｐゴシック" pitchFamily="34" charset="-128"/>
        <a:cs typeface="+mn-cs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Helvetica 75" pitchFamily="34" charset="0"/>
        <a:ea typeface="ＭＳ Ｐゴシック" pitchFamily="34" charset="-128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Modèle Orange" id="{72A0C14C-6D8C-461B-AE2F-1214D784C8B2}">
          <p14:sldIdLst>
            <p14:sldId id="294"/>
            <p14:sldId id="2147470696"/>
          </p14:sldIdLst>
        </p14:section>
        <p14:section name="exemple de présentation type" id="{F43484D3-9E52-4095-9904-499B263F3701}">
          <p14:sldIdLst/>
        </p14:section>
        <p14:section name="Palette de couleur" id="{940306AE-76D2-4AAC-A312-B653B41623A3}">
          <p14:sldIdLst/>
        </p14:section>
      </p14:sectionLst>
    </p:ext>
    <p:ext uri="{EFAFB233-063F-42B5-8137-9DF3F51BA10A}">
      <p15:sldGuideLst xmlns:p15="http://schemas.microsoft.com/office/powerpoint/2012/main">
        <p15:guide id="1" orient="horz" pos="3029">
          <p15:clr>
            <a:srgbClr val="A4A3A4"/>
          </p15:clr>
        </p15:guide>
        <p15:guide id="2" orient="horz" pos="2603">
          <p15:clr>
            <a:srgbClr val="A4A3A4"/>
          </p15:clr>
        </p15:guide>
        <p15:guide id="3" orient="horz" pos="2816">
          <p15:clr>
            <a:srgbClr val="A4A3A4"/>
          </p15:clr>
        </p15:guide>
        <p15:guide id="4" orient="horz" pos="607">
          <p15:clr>
            <a:srgbClr val="A4A3A4"/>
          </p15:clr>
        </p15:guide>
        <p15:guide id="5" orient="horz" pos="822">
          <p15:clr>
            <a:srgbClr val="A4A3A4"/>
          </p15:clr>
        </p15:guide>
        <p15:guide id="6" orient="horz" pos="2394">
          <p15:clr>
            <a:srgbClr val="A4A3A4"/>
          </p15:clr>
        </p15:guide>
        <p15:guide id="7" orient="horz" pos="1723">
          <p15:clr>
            <a:srgbClr val="A4A3A4"/>
          </p15:clr>
        </p15:guide>
        <p15:guide id="8" orient="horz" pos="1935">
          <p15:clr>
            <a:srgbClr val="A4A3A4"/>
          </p15:clr>
        </p15:guide>
        <p15:guide id="9" orient="horz" pos="216">
          <p15:clr>
            <a:srgbClr val="A4A3A4"/>
          </p15:clr>
        </p15:guide>
        <p15:guide id="10" pos="5550">
          <p15:clr>
            <a:srgbClr val="A4A3A4"/>
          </p15:clr>
        </p15:guide>
        <p15:guide id="11" pos="214">
          <p15:clr>
            <a:srgbClr val="A4A3A4"/>
          </p15:clr>
        </p15:guide>
        <p15:guide id="12" pos="2775">
          <p15:clr>
            <a:srgbClr val="A4A3A4"/>
          </p15:clr>
        </p15:guide>
        <p15:guide id="13" pos="2985">
          <p15:clr>
            <a:srgbClr val="A4A3A4"/>
          </p15:clr>
        </p15:guide>
        <p15:guide id="14" pos="3888">
          <p15:clr>
            <a:srgbClr val="A4A3A4"/>
          </p15:clr>
        </p15:guide>
        <p15:guide id="15" pos="4100">
          <p15:clr>
            <a:srgbClr val="A4A3A4"/>
          </p15:clr>
        </p15:guide>
        <p15:guide id="16" pos="1877">
          <p15:clr>
            <a:srgbClr val="A4A3A4"/>
          </p15:clr>
        </p15:guide>
        <p15:guide id="17" pos="166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88A5D4"/>
    <a:srgbClr val="50BE87"/>
    <a:srgbClr val="9AB2DA"/>
    <a:srgbClr val="00B050"/>
    <a:srgbClr val="FF6600"/>
    <a:srgbClr val="4BB4E6"/>
    <a:srgbClr val="9164CD"/>
    <a:srgbClr val="FFDC00"/>
    <a:srgbClr val="59595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Style léger 2 - Accentuation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152" autoAdjust="0"/>
    <p:restoredTop sz="87812" autoAdjust="0"/>
  </p:normalViewPr>
  <p:slideViewPr>
    <p:cSldViewPr snapToGrid="0" snapToObjects="1">
      <p:cViewPr varScale="1">
        <p:scale>
          <a:sx n="145" d="100"/>
          <a:sy n="145" d="100"/>
        </p:scale>
        <p:origin x="654" y="120"/>
      </p:cViewPr>
      <p:guideLst>
        <p:guide orient="horz" pos="3029"/>
        <p:guide orient="horz" pos="2603"/>
        <p:guide orient="horz" pos="2816"/>
        <p:guide orient="horz" pos="607"/>
        <p:guide orient="horz" pos="822"/>
        <p:guide orient="horz" pos="2394"/>
        <p:guide orient="horz" pos="1723"/>
        <p:guide orient="horz" pos="1935"/>
        <p:guide orient="horz" pos="216"/>
        <p:guide pos="5550"/>
        <p:guide pos="214"/>
        <p:guide pos="2775"/>
        <p:guide pos="2985"/>
        <p:guide pos="3888"/>
        <p:guide pos="4100"/>
        <p:guide pos="1877"/>
        <p:guide pos="1662"/>
      </p:guideLst>
    </p:cSldViewPr>
  </p:slideViewPr>
  <p:outlineViewPr>
    <p:cViewPr>
      <p:scale>
        <a:sx n="33" d="100"/>
        <a:sy n="33" d="100"/>
      </p:scale>
      <p:origin x="48" y="7098"/>
    </p:cViewPr>
  </p:outlineViewPr>
  <p:notesTextViewPr>
    <p:cViewPr>
      <p:scale>
        <a:sx n="75" d="100"/>
        <a:sy n="75" d="100"/>
      </p:scale>
      <p:origin x="0" y="0"/>
    </p:cViewPr>
  </p:notesTextViewPr>
  <p:sorterViewPr>
    <p:cViewPr>
      <p:scale>
        <a:sx n="110" d="100"/>
        <a:sy n="110" d="100"/>
      </p:scale>
      <p:origin x="0" y="78"/>
    </p:cViewPr>
  </p:sorterViewPr>
  <p:notesViewPr>
    <p:cSldViewPr snapToGrid="0" snapToObjects="1" showGuides="1">
      <p:cViewPr varScale="1">
        <p:scale>
          <a:sx n="76" d="100"/>
          <a:sy n="76" d="100"/>
        </p:scale>
        <p:origin x="-2634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5.xml"/><Relationship Id="rId13" Type="http://schemas.openxmlformats.org/officeDocument/2006/relationships/slideMaster" Target="slideMasters/slideMaster10.xml"/><Relationship Id="rId18" Type="http://schemas.openxmlformats.org/officeDocument/2006/relationships/slide" Target="slides/slide1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handoutMaster" Target="handoutMasters/handoutMaster1.xml"/><Relationship Id="rId7" Type="http://schemas.openxmlformats.org/officeDocument/2006/relationships/slideMaster" Target="slideMasters/slideMaster4.xml"/><Relationship Id="rId12" Type="http://schemas.openxmlformats.org/officeDocument/2006/relationships/slideMaster" Target="slideMasters/slideMaster9.xml"/><Relationship Id="rId17" Type="http://schemas.openxmlformats.org/officeDocument/2006/relationships/slideMaster" Target="slideMasters/slideMaster14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Master" Target="slideMasters/slideMaster13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Master" Target="slideMasters/slideMaster8.xml"/><Relationship Id="rId24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15" Type="http://schemas.openxmlformats.org/officeDocument/2006/relationships/slideMaster" Target="slideMasters/slideMaster12.xml"/><Relationship Id="rId23" Type="http://schemas.openxmlformats.org/officeDocument/2006/relationships/presProps" Target="presProps.xml"/><Relationship Id="rId10" Type="http://schemas.openxmlformats.org/officeDocument/2006/relationships/slideMaster" Target="slideMasters/slideMaster7.xml"/><Relationship Id="rId19" Type="http://schemas.openxmlformats.org/officeDocument/2006/relationships/slide" Target="slides/slide2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Master" Target="slideMasters/slideMaster11.xml"/><Relationship Id="rId22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CC824B-B566-4F9E-8E0B-192AC83AB3F4}" type="datetimeFigureOut">
              <a:rPr lang="en-GB" smtClean="0"/>
              <a:t>04/12/2023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736DA5-BA0A-4CEF-99A9-08EBC7154664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3172691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GB" noProof="0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Click to edit Master text styles</a:t>
            </a:r>
          </a:p>
          <a:p>
            <a:pPr lvl="1"/>
            <a:r>
              <a:rPr lang="en-GB" altLang="en-US" dirty="0"/>
              <a:t>Second level</a:t>
            </a:r>
          </a:p>
          <a:p>
            <a:pPr lvl="2"/>
            <a:r>
              <a:rPr lang="en-GB" altLang="en-US" dirty="0"/>
              <a:t>Third level</a:t>
            </a:r>
          </a:p>
          <a:p>
            <a:pPr lvl="3"/>
            <a:r>
              <a:rPr lang="en-GB" altLang="en-US" dirty="0"/>
              <a:t>Fourth level</a:t>
            </a:r>
          </a:p>
          <a:p>
            <a:pPr lvl="4"/>
            <a:r>
              <a:rPr lang="en-GB" alt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567058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indent="0" algn="l" defTabSz="712788" rtl="0" fontAlgn="base">
      <a:spcBef>
        <a:spcPct val="30000"/>
      </a:spcBef>
      <a:spcAft>
        <a:spcPct val="0"/>
      </a:spcAft>
      <a:buFont typeface="Wingdings" panose="05000000000000000000" pitchFamily="2" charset="2"/>
      <a:buNone/>
      <a:defRPr sz="900" kern="1200">
        <a:solidFill>
          <a:schemeClr val="tx1"/>
        </a:solidFill>
        <a:latin typeface="Helvetica 75 Bold" panose="020B0804020202020204" pitchFamily="34" charset="0"/>
        <a:ea typeface="ＭＳ Ｐゴシック" pitchFamily="34" charset="-128"/>
        <a:cs typeface="+mn-cs"/>
      </a:defRPr>
    </a:lvl1pPr>
    <a:lvl2pPr marL="114300" indent="-114300" algn="l" defTabSz="712788" rtl="0" fontAlgn="base">
      <a:spcBef>
        <a:spcPct val="30000"/>
      </a:spcBef>
      <a:spcAft>
        <a:spcPct val="0"/>
      </a:spcAft>
      <a:buFont typeface="Helvetica 75" panose="020B0804020202020204" pitchFamily="34" charset="0"/>
      <a:buChar char="−"/>
      <a:defRPr sz="900" kern="1200">
        <a:solidFill>
          <a:schemeClr val="tx1"/>
        </a:solidFill>
        <a:latin typeface="Helvetica 55 Roman" panose="020B0604020202020204" pitchFamily="34" charset="0"/>
        <a:ea typeface="ＭＳ Ｐゴシック" pitchFamily="34" charset="-128"/>
        <a:cs typeface="+mn-cs"/>
      </a:defRPr>
    </a:lvl2pPr>
    <a:lvl3pPr marL="230188" indent="-115888" algn="l" defTabSz="712788" rtl="0" fontAlgn="base">
      <a:spcBef>
        <a:spcPct val="30000"/>
      </a:spcBef>
      <a:spcAft>
        <a:spcPct val="0"/>
      </a:spcAft>
      <a:buFont typeface="Helvetica 75" panose="020B0804020202020204" pitchFamily="34" charset="0"/>
      <a:buChar char="−"/>
      <a:defRPr sz="900" kern="1200">
        <a:solidFill>
          <a:schemeClr val="tx1"/>
        </a:solidFill>
        <a:latin typeface="Helvetica 55 Roman" panose="020B0604020202020204" pitchFamily="34" charset="0"/>
        <a:ea typeface="ＭＳ Ｐゴシック" pitchFamily="34" charset="-128"/>
        <a:cs typeface="+mn-cs"/>
      </a:defRPr>
    </a:lvl3pPr>
    <a:lvl4pPr marL="342900" indent="-112713" algn="l" defTabSz="712788" rtl="0" fontAlgn="base">
      <a:spcBef>
        <a:spcPct val="30000"/>
      </a:spcBef>
      <a:spcAft>
        <a:spcPct val="0"/>
      </a:spcAft>
      <a:buFont typeface="Helvetica 75" panose="020B0804020202020204" pitchFamily="34" charset="0"/>
      <a:buChar char="−"/>
      <a:defRPr sz="900" kern="1200">
        <a:solidFill>
          <a:schemeClr val="tx1"/>
        </a:solidFill>
        <a:latin typeface="Helvetica 55 Roman" panose="020B0604020202020204" pitchFamily="34" charset="0"/>
        <a:ea typeface="ＭＳ Ｐゴシック" pitchFamily="34" charset="-128"/>
        <a:cs typeface="+mn-cs"/>
      </a:defRPr>
    </a:lvl4pPr>
    <a:lvl5pPr marL="457200" indent="-114300" algn="l" defTabSz="712788" rtl="0" fontAlgn="base">
      <a:spcBef>
        <a:spcPct val="30000"/>
      </a:spcBef>
      <a:spcAft>
        <a:spcPct val="0"/>
      </a:spcAft>
      <a:buFont typeface="Helvetica 75" panose="020B0804020202020204" pitchFamily="34" charset="0"/>
      <a:buChar char="−"/>
      <a:defRPr sz="900" kern="1200">
        <a:solidFill>
          <a:schemeClr val="tx1"/>
        </a:solidFill>
        <a:latin typeface="Helvetica 55 Roman" panose="020B0604020202020204" pitchFamily="34" charset="0"/>
        <a:ea typeface="ＭＳ Ｐゴシック" pitchFamily="34" charset="-128"/>
        <a:cs typeface="+mn-cs"/>
      </a:defRPr>
    </a:lvl5pPr>
    <a:lvl6pPr marL="1783080" algn="l" defTabSz="713232" rtl="0" eaLnBrk="1" latinLnBrk="0" hangingPunct="1">
      <a:defRPr sz="936" kern="1200">
        <a:solidFill>
          <a:schemeClr val="tx1"/>
        </a:solidFill>
        <a:latin typeface="+mn-lt"/>
        <a:ea typeface="+mn-ea"/>
        <a:cs typeface="+mn-cs"/>
      </a:defRPr>
    </a:lvl6pPr>
    <a:lvl7pPr marL="2139696" algn="l" defTabSz="713232" rtl="0" eaLnBrk="1" latinLnBrk="0" hangingPunct="1">
      <a:defRPr sz="936" kern="1200">
        <a:solidFill>
          <a:schemeClr val="tx1"/>
        </a:solidFill>
        <a:latin typeface="+mn-lt"/>
        <a:ea typeface="+mn-ea"/>
        <a:cs typeface="+mn-cs"/>
      </a:defRPr>
    </a:lvl7pPr>
    <a:lvl8pPr marL="2496312" algn="l" defTabSz="713232" rtl="0" eaLnBrk="1" latinLnBrk="0" hangingPunct="1">
      <a:defRPr sz="936" kern="1200">
        <a:solidFill>
          <a:schemeClr val="tx1"/>
        </a:solidFill>
        <a:latin typeface="+mn-lt"/>
        <a:ea typeface="+mn-ea"/>
        <a:cs typeface="+mn-cs"/>
      </a:defRPr>
    </a:lvl8pPr>
    <a:lvl9pPr marL="2852928" algn="l" defTabSz="713232" rtl="0" eaLnBrk="1" latinLnBrk="0" hangingPunct="1">
      <a:defRPr sz="936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Master" Target="../slideMasters/slideMaster5.xml"/><Relationship Id="rId1" Type="http://schemas.openxmlformats.org/officeDocument/2006/relationships/tags" Target="../tags/tag3.xml"/><Relationship Id="rId4" Type="http://schemas.openxmlformats.org/officeDocument/2006/relationships/image" Target="../media/image1.emf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de la présent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 userDrawn="1"/>
        </p:nvGrpSpPr>
        <p:grpSpPr>
          <a:xfrm>
            <a:off x="339725" y="4130674"/>
            <a:ext cx="676803" cy="676803"/>
            <a:chOff x="360362" y="1781889"/>
            <a:chExt cx="1144765" cy="1144191"/>
          </a:xfrm>
        </p:grpSpPr>
        <p:sp>
          <p:nvSpPr>
            <p:cNvPr id="7" name="Rectangle 6"/>
            <p:cNvSpPr>
              <a:spLocks noChangeArrowheads="1"/>
            </p:cNvSpPr>
            <p:nvPr/>
          </p:nvSpPr>
          <p:spPr bwMode="auto">
            <a:xfrm>
              <a:off x="360362" y="1781889"/>
              <a:ext cx="1144765" cy="1144191"/>
            </a:xfrm>
            <a:prstGeom prst="rect">
              <a:avLst/>
            </a:prstGeom>
            <a:solidFill>
              <a:srgbClr val="FF6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defTabSz="914400" fontAlgn="auto">
                <a:lnSpc>
                  <a:spcPct val="90000"/>
                </a:lnSpc>
                <a:spcBef>
                  <a:spcPts val="0"/>
                </a:spcBef>
                <a:spcAft>
                  <a:spcPts val="1200"/>
                </a:spcAft>
                <a:defRPr/>
              </a:pPr>
              <a:endParaRPr lang="en-GB" sz="1800" kern="0" dirty="0">
                <a:solidFill>
                  <a:srgbClr val="FF6600"/>
                </a:solidFill>
                <a:latin typeface="Helvetica 75 Bold" panose="020B0804020202020204" pitchFamily="34" charset="0"/>
              </a:endParaRPr>
            </a:p>
          </p:txBody>
        </p:sp>
        <p:sp>
          <p:nvSpPr>
            <p:cNvPr id="8" name="Freeform 7"/>
            <p:cNvSpPr>
              <a:spLocks noEditPoints="1"/>
            </p:cNvSpPr>
            <p:nvPr/>
          </p:nvSpPr>
          <p:spPr bwMode="auto">
            <a:xfrm>
              <a:off x="702813" y="2650392"/>
              <a:ext cx="142160" cy="166334"/>
            </a:xfrm>
            <a:custGeom>
              <a:avLst/>
              <a:gdLst>
                <a:gd name="T0" fmla="*/ 31 w 104"/>
                <a:gd name="T1" fmla="*/ 85 h 122"/>
                <a:gd name="T2" fmla="*/ 45 w 104"/>
                <a:gd name="T3" fmla="*/ 101 h 122"/>
                <a:gd name="T4" fmla="*/ 73 w 104"/>
                <a:gd name="T5" fmla="*/ 88 h 122"/>
                <a:gd name="T6" fmla="*/ 73 w 104"/>
                <a:gd name="T7" fmla="*/ 60 h 122"/>
                <a:gd name="T8" fmla="*/ 31 w 104"/>
                <a:gd name="T9" fmla="*/ 85 h 122"/>
                <a:gd name="T10" fmla="*/ 74 w 104"/>
                <a:gd name="T11" fmla="*/ 110 h 122"/>
                <a:gd name="T12" fmla="*/ 35 w 104"/>
                <a:gd name="T13" fmla="*/ 122 h 122"/>
                <a:gd name="T14" fmla="*/ 0 w 104"/>
                <a:gd name="T15" fmla="*/ 88 h 122"/>
                <a:gd name="T16" fmla="*/ 74 w 104"/>
                <a:gd name="T17" fmla="*/ 42 h 122"/>
                <a:gd name="T18" fmla="*/ 74 w 104"/>
                <a:gd name="T19" fmla="*/ 35 h 122"/>
                <a:gd name="T20" fmla="*/ 56 w 104"/>
                <a:gd name="T21" fmla="*/ 22 h 122"/>
                <a:gd name="T22" fmla="*/ 27 w 104"/>
                <a:gd name="T23" fmla="*/ 35 h 122"/>
                <a:gd name="T24" fmla="*/ 6 w 104"/>
                <a:gd name="T25" fmla="*/ 23 h 122"/>
                <a:gd name="T26" fmla="*/ 56 w 104"/>
                <a:gd name="T27" fmla="*/ 0 h 122"/>
                <a:gd name="T28" fmla="*/ 104 w 104"/>
                <a:gd name="T29" fmla="*/ 35 h 122"/>
                <a:gd name="T30" fmla="*/ 104 w 104"/>
                <a:gd name="T31" fmla="*/ 120 h 122"/>
                <a:gd name="T32" fmla="*/ 77 w 104"/>
                <a:gd name="T33" fmla="*/ 120 h 122"/>
                <a:gd name="T34" fmla="*/ 74 w 104"/>
                <a:gd name="T35" fmla="*/ 11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04" h="122">
                  <a:moveTo>
                    <a:pt x="31" y="85"/>
                  </a:moveTo>
                  <a:cubicBezTo>
                    <a:pt x="31" y="93"/>
                    <a:pt x="36" y="101"/>
                    <a:pt x="45" y="101"/>
                  </a:cubicBezTo>
                  <a:cubicBezTo>
                    <a:pt x="54" y="101"/>
                    <a:pt x="64" y="97"/>
                    <a:pt x="73" y="88"/>
                  </a:cubicBezTo>
                  <a:cubicBezTo>
                    <a:pt x="73" y="60"/>
                    <a:pt x="73" y="60"/>
                    <a:pt x="73" y="60"/>
                  </a:cubicBezTo>
                  <a:cubicBezTo>
                    <a:pt x="44" y="64"/>
                    <a:pt x="31" y="71"/>
                    <a:pt x="31" y="85"/>
                  </a:cubicBezTo>
                  <a:moveTo>
                    <a:pt x="74" y="110"/>
                  </a:moveTo>
                  <a:cubicBezTo>
                    <a:pt x="62" y="118"/>
                    <a:pt x="49" y="122"/>
                    <a:pt x="35" y="122"/>
                  </a:cubicBezTo>
                  <a:cubicBezTo>
                    <a:pt x="13" y="122"/>
                    <a:pt x="0" y="107"/>
                    <a:pt x="0" y="88"/>
                  </a:cubicBezTo>
                  <a:cubicBezTo>
                    <a:pt x="0" y="61"/>
                    <a:pt x="24" y="47"/>
                    <a:pt x="74" y="42"/>
                  </a:cubicBezTo>
                  <a:cubicBezTo>
                    <a:pt x="74" y="35"/>
                    <a:pt x="74" y="35"/>
                    <a:pt x="74" y="35"/>
                  </a:cubicBezTo>
                  <a:cubicBezTo>
                    <a:pt x="74" y="27"/>
                    <a:pt x="68" y="22"/>
                    <a:pt x="56" y="22"/>
                  </a:cubicBezTo>
                  <a:cubicBezTo>
                    <a:pt x="44" y="22"/>
                    <a:pt x="34" y="26"/>
                    <a:pt x="27" y="35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17" y="8"/>
                    <a:pt x="34" y="0"/>
                    <a:pt x="56" y="0"/>
                  </a:cubicBezTo>
                  <a:cubicBezTo>
                    <a:pt x="87" y="0"/>
                    <a:pt x="104" y="14"/>
                    <a:pt x="104" y="35"/>
                  </a:cubicBezTo>
                  <a:cubicBezTo>
                    <a:pt x="104" y="35"/>
                    <a:pt x="104" y="120"/>
                    <a:pt x="104" y="120"/>
                  </a:cubicBezTo>
                  <a:cubicBezTo>
                    <a:pt x="77" y="120"/>
                    <a:pt x="77" y="120"/>
                    <a:pt x="77" y="120"/>
                  </a:cubicBezTo>
                  <a:lnTo>
                    <a:pt x="74" y="11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defTabSz="914400" fontAlgn="auto">
                <a:lnSpc>
                  <a:spcPct val="90000"/>
                </a:lnSpc>
                <a:spcBef>
                  <a:spcPts val="0"/>
                </a:spcBef>
                <a:spcAft>
                  <a:spcPts val="1200"/>
                </a:spcAft>
                <a:defRPr/>
              </a:pPr>
              <a:endParaRPr lang="en-GB" sz="1800" kern="0" dirty="0">
                <a:solidFill>
                  <a:sysClr val="windowText" lastClr="000000"/>
                </a:solidFill>
                <a:latin typeface="Helvetica 75 Bold" panose="020B0804020202020204" pitchFamily="34" charset="0"/>
              </a:endParaRPr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auto">
            <a:xfrm>
              <a:off x="878931" y="2650392"/>
              <a:ext cx="143311" cy="164031"/>
            </a:xfrm>
            <a:custGeom>
              <a:avLst/>
              <a:gdLst>
                <a:gd name="T0" fmla="*/ 0 w 105"/>
                <a:gd name="T1" fmla="*/ 6 h 120"/>
                <a:gd name="T2" fmla="*/ 25 w 105"/>
                <a:gd name="T3" fmla="*/ 2 h 120"/>
                <a:gd name="T4" fmla="*/ 28 w 105"/>
                <a:gd name="T5" fmla="*/ 16 h 120"/>
                <a:gd name="T6" fmla="*/ 68 w 105"/>
                <a:gd name="T7" fmla="*/ 0 h 120"/>
                <a:gd name="T8" fmla="*/ 105 w 105"/>
                <a:gd name="T9" fmla="*/ 38 h 120"/>
                <a:gd name="T10" fmla="*/ 105 w 105"/>
                <a:gd name="T11" fmla="*/ 120 h 120"/>
                <a:gd name="T12" fmla="*/ 74 w 105"/>
                <a:gd name="T13" fmla="*/ 120 h 120"/>
                <a:gd name="T14" fmla="*/ 74 w 105"/>
                <a:gd name="T15" fmla="*/ 44 h 120"/>
                <a:gd name="T16" fmla="*/ 59 w 105"/>
                <a:gd name="T17" fmla="*/ 23 h 120"/>
                <a:gd name="T18" fmla="*/ 30 w 105"/>
                <a:gd name="T19" fmla="*/ 36 h 120"/>
                <a:gd name="T20" fmla="*/ 30 w 105"/>
                <a:gd name="T21" fmla="*/ 120 h 120"/>
                <a:gd name="T22" fmla="*/ 0 w 105"/>
                <a:gd name="T23" fmla="*/ 120 h 120"/>
                <a:gd name="T24" fmla="*/ 0 w 105"/>
                <a:gd name="T25" fmla="*/ 6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5" h="120">
                  <a:moveTo>
                    <a:pt x="0" y="6"/>
                  </a:moveTo>
                  <a:cubicBezTo>
                    <a:pt x="25" y="2"/>
                    <a:pt x="25" y="2"/>
                    <a:pt x="25" y="2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42" y="6"/>
                    <a:pt x="54" y="0"/>
                    <a:pt x="68" y="0"/>
                  </a:cubicBezTo>
                  <a:cubicBezTo>
                    <a:pt x="92" y="0"/>
                    <a:pt x="105" y="13"/>
                    <a:pt x="105" y="38"/>
                  </a:cubicBezTo>
                  <a:cubicBezTo>
                    <a:pt x="105" y="120"/>
                    <a:pt x="105" y="120"/>
                    <a:pt x="105" y="120"/>
                  </a:cubicBezTo>
                  <a:cubicBezTo>
                    <a:pt x="74" y="120"/>
                    <a:pt x="74" y="120"/>
                    <a:pt x="74" y="120"/>
                  </a:cubicBezTo>
                  <a:cubicBezTo>
                    <a:pt x="74" y="44"/>
                    <a:pt x="74" y="44"/>
                    <a:pt x="74" y="44"/>
                  </a:cubicBezTo>
                  <a:cubicBezTo>
                    <a:pt x="74" y="29"/>
                    <a:pt x="70" y="23"/>
                    <a:pt x="59" y="23"/>
                  </a:cubicBezTo>
                  <a:cubicBezTo>
                    <a:pt x="50" y="23"/>
                    <a:pt x="41" y="27"/>
                    <a:pt x="30" y="36"/>
                  </a:cubicBezTo>
                  <a:cubicBezTo>
                    <a:pt x="30" y="120"/>
                    <a:pt x="30" y="120"/>
                    <a:pt x="30" y="120"/>
                  </a:cubicBezTo>
                  <a:cubicBezTo>
                    <a:pt x="0" y="120"/>
                    <a:pt x="0" y="120"/>
                    <a:pt x="0" y="120"/>
                  </a:cubicBezTo>
                  <a:lnTo>
                    <a:pt x="0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defTabSz="914400" fontAlgn="auto">
                <a:lnSpc>
                  <a:spcPct val="90000"/>
                </a:lnSpc>
                <a:spcBef>
                  <a:spcPts val="0"/>
                </a:spcBef>
                <a:spcAft>
                  <a:spcPts val="1200"/>
                </a:spcAft>
                <a:defRPr/>
              </a:pPr>
              <a:endParaRPr lang="en-GB" sz="1800" kern="0" dirty="0">
                <a:solidFill>
                  <a:sysClr val="windowText" lastClr="000000"/>
                </a:solidFill>
                <a:latin typeface="Helvetica 75 Bold" panose="020B0804020202020204" pitchFamily="34" charset="0"/>
              </a:endParaRPr>
            </a:p>
          </p:txBody>
        </p:sp>
        <p:sp>
          <p:nvSpPr>
            <p:cNvPr id="10" name="Freeform 8"/>
            <p:cNvSpPr>
              <a:spLocks noEditPoints="1"/>
            </p:cNvSpPr>
            <p:nvPr/>
          </p:nvSpPr>
          <p:spPr bwMode="auto">
            <a:xfrm>
              <a:off x="1225411" y="2650392"/>
              <a:ext cx="149067" cy="166334"/>
            </a:xfrm>
            <a:custGeom>
              <a:avLst/>
              <a:gdLst>
                <a:gd name="T0" fmla="*/ 79 w 109"/>
                <a:gd name="T1" fmla="*/ 46 h 122"/>
                <a:gd name="T2" fmla="*/ 55 w 109"/>
                <a:gd name="T3" fmla="*/ 21 h 122"/>
                <a:gd name="T4" fmla="*/ 31 w 109"/>
                <a:gd name="T5" fmla="*/ 46 h 122"/>
                <a:gd name="T6" fmla="*/ 79 w 109"/>
                <a:gd name="T7" fmla="*/ 46 h 122"/>
                <a:gd name="T8" fmla="*/ 56 w 109"/>
                <a:gd name="T9" fmla="*/ 122 h 122"/>
                <a:gd name="T10" fmla="*/ 0 w 109"/>
                <a:gd name="T11" fmla="*/ 62 h 122"/>
                <a:gd name="T12" fmla="*/ 55 w 109"/>
                <a:gd name="T13" fmla="*/ 0 h 122"/>
                <a:gd name="T14" fmla="*/ 109 w 109"/>
                <a:gd name="T15" fmla="*/ 60 h 122"/>
                <a:gd name="T16" fmla="*/ 109 w 109"/>
                <a:gd name="T17" fmla="*/ 66 h 122"/>
                <a:gd name="T18" fmla="*/ 31 w 109"/>
                <a:gd name="T19" fmla="*/ 66 h 122"/>
                <a:gd name="T20" fmla="*/ 58 w 109"/>
                <a:gd name="T21" fmla="*/ 100 h 122"/>
                <a:gd name="T22" fmla="*/ 85 w 109"/>
                <a:gd name="T23" fmla="*/ 84 h 122"/>
                <a:gd name="T24" fmla="*/ 108 w 109"/>
                <a:gd name="T25" fmla="*/ 97 h 122"/>
                <a:gd name="T26" fmla="*/ 56 w 109"/>
                <a:gd name="T27" fmla="*/ 12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9" h="122">
                  <a:moveTo>
                    <a:pt x="79" y="46"/>
                  </a:moveTo>
                  <a:cubicBezTo>
                    <a:pt x="79" y="30"/>
                    <a:pt x="70" y="21"/>
                    <a:pt x="55" y="21"/>
                  </a:cubicBezTo>
                  <a:cubicBezTo>
                    <a:pt x="41" y="21"/>
                    <a:pt x="32" y="30"/>
                    <a:pt x="31" y="46"/>
                  </a:cubicBezTo>
                  <a:lnTo>
                    <a:pt x="79" y="46"/>
                  </a:lnTo>
                  <a:close/>
                  <a:moveTo>
                    <a:pt x="56" y="122"/>
                  </a:moveTo>
                  <a:cubicBezTo>
                    <a:pt x="21" y="122"/>
                    <a:pt x="0" y="100"/>
                    <a:pt x="0" y="62"/>
                  </a:cubicBezTo>
                  <a:cubicBezTo>
                    <a:pt x="0" y="22"/>
                    <a:pt x="21" y="0"/>
                    <a:pt x="55" y="0"/>
                  </a:cubicBezTo>
                  <a:cubicBezTo>
                    <a:pt x="89" y="0"/>
                    <a:pt x="109" y="22"/>
                    <a:pt x="109" y="60"/>
                  </a:cubicBezTo>
                  <a:cubicBezTo>
                    <a:pt x="109" y="62"/>
                    <a:pt x="109" y="64"/>
                    <a:pt x="109" y="66"/>
                  </a:cubicBezTo>
                  <a:cubicBezTo>
                    <a:pt x="31" y="66"/>
                    <a:pt x="31" y="66"/>
                    <a:pt x="31" y="66"/>
                  </a:cubicBezTo>
                  <a:cubicBezTo>
                    <a:pt x="31" y="88"/>
                    <a:pt x="40" y="100"/>
                    <a:pt x="58" y="100"/>
                  </a:cubicBezTo>
                  <a:cubicBezTo>
                    <a:pt x="70" y="100"/>
                    <a:pt x="78" y="95"/>
                    <a:pt x="85" y="84"/>
                  </a:cubicBezTo>
                  <a:cubicBezTo>
                    <a:pt x="108" y="97"/>
                    <a:pt x="108" y="97"/>
                    <a:pt x="108" y="97"/>
                  </a:cubicBezTo>
                  <a:cubicBezTo>
                    <a:pt x="98" y="114"/>
                    <a:pt x="80" y="122"/>
                    <a:pt x="56" y="12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defTabSz="914400" fontAlgn="auto">
                <a:lnSpc>
                  <a:spcPct val="90000"/>
                </a:lnSpc>
                <a:spcBef>
                  <a:spcPts val="0"/>
                </a:spcBef>
                <a:spcAft>
                  <a:spcPts val="1200"/>
                </a:spcAft>
                <a:defRPr/>
              </a:pPr>
              <a:endParaRPr lang="en-GB" sz="1800" kern="0" dirty="0">
                <a:solidFill>
                  <a:sysClr val="windowText" lastClr="000000"/>
                </a:solidFill>
                <a:latin typeface="Helvetica 75 Bold" panose="020B0804020202020204" pitchFamily="34" charset="0"/>
              </a:endParaRPr>
            </a:p>
          </p:txBody>
        </p:sp>
        <p:sp>
          <p:nvSpPr>
            <p:cNvPr id="11" name="Freeform 9"/>
            <p:cNvSpPr>
              <a:spLocks noEditPoints="1"/>
            </p:cNvSpPr>
            <p:nvPr/>
          </p:nvSpPr>
          <p:spPr bwMode="auto">
            <a:xfrm>
              <a:off x="415039" y="2650392"/>
              <a:ext cx="158276" cy="169211"/>
            </a:xfrm>
            <a:custGeom>
              <a:avLst/>
              <a:gdLst>
                <a:gd name="T0" fmla="*/ 58 w 116"/>
                <a:gd name="T1" fmla="*/ 26 h 124"/>
                <a:gd name="T2" fmla="*/ 31 w 116"/>
                <a:gd name="T3" fmla="*/ 62 h 124"/>
                <a:gd name="T4" fmla="*/ 58 w 116"/>
                <a:gd name="T5" fmla="*/ 98 h 124"/>
                <a:gd name="T6" fmla="*/ 85 w 116"/>
                <a:gd name="T7" fmla="*/ 62 h 124"/>
                <a:gd name="T8" fmla="*/ 58 w 116"/>
                <a:gd name="T9" fmla="*/ 26 h 124"/>
                <a:gd name="T10" fmla="*/ 58 w 116"/>
                <a:gd name="T11" fmla="*/ 124 h 124"/>
                <a:gd name="T12" fmla="*/ 0 w 116"/>
                <a:gd name="T13" fmla="*/ 62 h 124"/>
                <a:gd name="T14" fmla="*/ 58 w 116"/>
                <a:gd name="T15" fmla="*/ 0 h 124"/>
                <a:gd name="T16" fmla="*/ 116 w 116"/>
                <a:gd name="T17" fmla="*/ 62 h 124"/>
                <a:gd name="T18" fmla="*/ 58 w 116"/>
                <a:gd name="T19" fmla="*/ 12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6" h="124">
                  <a:moveTo>
                    <a:pt x="58" y="26"/>
                  </a:moveTo>
                  <a:cubicBezTo>
                    <a:pt x="35" y="26"/>
                    <a:pt x="31" y="47"/>
                    <a:pt x="31" y="62"/>
                  </a:cubicBezTo>
                  <a:cubicBezTo>
                    <a:pt x="31" y="77"/>
                    <a:pt x="35" y="98"/>
                    <a:pt x="58" y="98"/>
                  </a:cubicBezTo>
                  <a:cubicBezTo>
                    <a:pt x="81" y="98"/>
                    <a:pt x="85" y="77"/>
                    <a:pt x="85" y="62"/>
                  </a:cubicBezTo>
                  <a:cubicBezTo>
                    <a:pt x="85" y="47"/>
                    <a:pt x="81" y="26"/>
                    <a:pt x="58" y="26"/>
                  </a:cubicBezTo>
                  <a:moveTo>
                    <a:pt x="58" y="124"/>
                  </a:moveTo>
                  <a:cubicBezTo>
                    <a:pt x="27" y="124"/>
                    <a:pt x="0" y="104"/>
                    <a:pt x="0" y="62"/>
                  </a:cubicBezTo>
                  <a:cubicBezTo>
                    <a:pt x="0" y="19"/>
                    <a:pt x="27" y="0"/>
                    <a:pt x="58" y="0"/>
                  </a:cubicBezTo>
                  <a:cubicBezTo>
                    <a:pt x="88" y="0"/>
                    <a:pt x="116" y="19"/>
                    <a:pt x="116" y="62"/>
                  </a:cubicBezTo>
                  <a:cubicBezTo>
                    <a:pt x="116" y="104"/>
                    <a:pt x="88" y="124"/>
                    <a:pt x="58" y="12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defTabSz="914400" fontAlgn="auto">
                <a:lnSpc>
                  <a:spcPct val="90000"/>
                </a:lnSpc>
                <a:spcBef>
                  <a:spcPts val="0"/>
                </a:spcBef>
                <a:spcAft>
                  <a:spcPts val="1200"/>
                </a:spcAft>
                <a:defRPr/>
              </a:pPr>
              <a:endParaRPr lang="en-GB" sz="1800" kern="0" dirty="0">
                <a:solidFill>
                  <a:sysClr val="windowText" lastClr="000000"/>
                </a:solidFill>
                <a:latin typeface="Helvetica 75 Bold" panose="020B0804020202020204" pitchFamily="34" charset="0"/>
              </a:endParaRPr>
            </a:p>
          </p:txBody>
        </p:sp>
        <p:sp>
          <p:nvSpPr>
            <p:cNvPr id="12" name="Freeform 10"/>
            <p:cNvSpPr>
              <a:spLocks/>
            </p:cNvSpPr>
            <p:nvPr/>
          </p:nvSpPr>
          <p:spPr bwMode="auto">
            <a:xfrm>
              <a:off x="602092" y="2650392"/>
              <a:ext cx="89785" cy="164031"/>
            </a:xfrm>
            <a:custGeom>
              <a:avLst/>
              <a:gdLst>
                <a:gd name="T0" fmla="*/ 0 w 66"/>
                <a:gd name="T1" fmla="*/ 3 h 120"/>
                <a:gd name="T2" fmla="*/ 30 w 66"/>
                <a:gd name="T3" fmla="*/ 3 h 120"/>
                <a:gd name="T4" fmla="*/ 30 w 66"/>
                <a:gd name="T5" fmla="*/ 17 h 120"/>
                <a:gd name="T6" fmla="*/ 62 w 66"/>
                <a:gd name="T7" fmla="*/ 0 h 120"/>
                <a:gd name="T8" fmla="*/ 66 w 66"/>
                <a:gd name="T9" fmla="*/ 1 h 120"/>
                <a:gd name="T10" fmla="*/ 66 w 66"/>
                <a:gd name="T11" fmla="*/ 30 h 120"/>
                <a:gd name="T12" fmla="*/ 64 w 66"/>
                <a:gd name="T13" fmla="*/ 30 h 120"/>
                <a:gd name="T14" fmla="*/ 32 w 66"/>
                <a:gd name="T15" fmla="*/ 42 h 120"/>
                <a:gd name="T16" fmla="*/ 32 w 66"/>
                <a:gd name="T17" fmla="*/ 120 h 120"/>
                <a:gd name="T18" fmla="*/ 0 w 66"/>
                <a:gd name="T19" fmla="*/ 120 h 120"/>
                <a:gd name="T20" fmla="*/ 0 w 66"/>
                <a:gd name="T21" fmla="*/ 3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6" h="120">
                  <a:moveTo>
                    <a:pt x="0" y="3"/>
                  </a:moveTo>
                  <a:cubicBezTo>
                    <a:pt x="30" y="3"/>
                    <a:pt x="30" y="3"/>
                    <a:pt x="30" y="3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35" y="9"/>
                    <a:pt x="49" y="0"/>
                    <a:pt x="62" y="0"/>
                  </a:cubicBezTo>
                  <a:cubicBezTo>
                    <a:pt x="63" y="0"/>
                    <a:pt x="65" y="0"/>
                    <a:pt x="66" y="1"/>
                  </a:cubicBezTo>
                  <a:cubicBezTo>
                    <a:pt x="66" y="30"/>
                    <a:pt x="66" y="30"/>
                    <a:pt x="66" y="30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51" y="30"/>
                    <a:pt x="36" y="32"/>
                    <a:pt x="32" y="42"/>
                  </a:cubicBezTo>
                  <a:cubicBezTo>
                    <a:pt x="32" y="120"/>
                    <a:pt x="32" y="120"/>
                    <a:pt x="32" y="120"/>
                  </a:cubicBezTo>
                  <a:cubicBezTo>
                    <a:pt x="0" y="120"/>
                    <a:pt x="0" y="120"/>
                    <a:pt x="0" y="120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defTabSz="914400" fontAlgn="auto">
                <a:lnSpc>
                  <a:spcPct val="90000"/>
                </a:lnSpc>
                <a:spcBef>
                  <a:spcPts val="0"/>
                </a:spcBef>
                <a:spcAft>
                  <a:spcPts val="1200"/>
                </a:spcAft>
                <a:defRPr/>
              </a:pPr>
              <a:endParaRPr lang="en-GB" sz="1800" kern="0" dirty="0">
                <a:solidFill>
                  <a:sysClr val="windowText" lastClr="000000"/>
                </a:solidFill>
                <a:latin typeface="Helvetica 75 Bold" panose="020B0804020202020204" pitchFamily="34" charset="0"/>
              </a:endParaRPr>
            </a:p>
          </p:txBody>
        </p:sp>
        <p:sp>
          <p:nvSpPr>
            <p:cNvPr id="13" name="Freeform 11"/>
            <p:cNvSpPr>
              <a:spLocks noEditPoints="1"/>
            </p:cNvSpPr>
            <p:nvPr/>
          </p:nvSpPr>
          <p:spPr bwMode="auto">
            <a:xfrm>
              <a:off x="1051020" y="2650392"/>
              <a:ext cx="149642" cy="226766"/>
            </a:xfrm>
            <a:custGeom>
              <a:avLst/>
              <a:gdLst>
                <a:gd name="T0" fmla="*/ 110 w 110"/>
                <a:gd name="T1" fmla="*/ 2 h 166"/>
                <a:gd name="T2" fmla="*/ 110 w 110"/>
                <a:gd name="T3" fmla="*/ 114 h 166"/>
                <a:gd name="T4" fmla="*/ 52 w 110"/>
                <a:gd name="T5" fmla="*/ 166 h 166"/>
                <a:gd name="T6" fmla="*/ 3 w 110"/>
                <a:gd name="T7" fmla="*/ 137 h 166"/>
                <a:gd name="T8" fmla="*/ 34 w 110"/>
                <a:gd name="T9" fmla="*/ 132 h 166"/>
                <a:gd name="T10" fmla="*/ 56 w 110"/>
                <a:gd name="T11" fmla="*/ 143 h 166"/>
                <a:gd name="T12" fmla="*/ 80 w 110"/>
                <a:gd name="T13" fmla="*/ 117 h 166"/>
                <a:gd name="T14" fmla="*/ 80 w 110"/>
                <a:gd name="T15" fmla="*/ 104 h 166"/>
                <a:gd name="T16" fmla="*/ 79 w 110"/>
                <a:gd name="T17" fmla="*/ 103 h 166"/>
                <a:gd name="T18" fmla="*/ 49 w 110"/>
                <a:gd name="T19" fmla="*/ 120 h 166"/>
                <a:gd name="T20" fmla="*/ 0 w 110"/>
                <a:gd name="T21" fmla="*/ 62 h 166"/>
                <a:gd name="T22" fmla="*/ 47 w 110"/>
                <a:gd name="T23" fmla="*/ 0 h 166"/>
                <a:gd name="T24" fmla="*/ 81 w 110"/>
                <a:gd name="T25" fmla="*/ 17 h 166"/>
                <a:gd name="T26" fmla="*/ 81 w 110"/>
                <a:gd name="T27" fmla="*/ 16 h 166"/>
                <a:gd name="T28" fmla="*/ 84 w 110"/>
                <a:gd name="T29" fmla="*/ 2 h 166"/>
                <a:gd name="T30" fmla="*/ 110 w 110"/>
                <a:gd name="T31" fmla="*/ 2 h 166"/>
                <a:gd name="T32" fmla="*/ 55 w 110"/>
                <a:gd name="T33" fmla="*/ 95 h 166"/>
                <a:gd name="T34" fmla="*/ 80 w 110"/>
                <a:gd name="T35" fmla="*/ 55 h 166"/>
                <a:gd name="T36" fmla="*/ 54 w 110"/>
                <a:gd name="T37" fmla="*/ 22 h 166"/>
                <a:gd name="T38" fmla="*/ 31 w 110"/>
                <a:gd name="T39" fmla="*/ 57 h 166"/>
                <a:gd name="T40" fmla="*/ 55 w 110"/>
                <a:gd name="T41" fmla="*/ 95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0" h="166">
                  <a:moveTo>
                    <a:pt x="110" y="2"/>
                  </a:moveTo>
                  <a:cubicBezTo>
                    <a:pt x="110" y="114"/>
                    <a:pt x="110" y="114"/>
                    <a:pt x="110" y="114"/>
                  </a:cubicBezTo>
                  <a:cubicBezTo>
                    <a:pt x="110" y="133"/>
                    <a:pt x="108" y="166"/>
                    <a:pt x="52" y="166"/>
                  </a:cubicBezTo>
                  <a:cubicBezTo>
                    <a:pt x="29" y="166"/>
                    <a:pt x="8" y="157"/>
                    <a:pt x="3" y="137"/>
                  </a:cubicBezTo>
                  <a:cubicBezTo>
                    <a:pt x="34" y="132"/>
                    <a:pt x="34" y="132"/>
                    <a:pt x="34" y="132"/>
                  </a:cubicBezTo>
                  <a:cubicBezTo>
                    <a:pt x="35" y="138"/>
                    <a:pt x="39" y="143"/>
                    <a:pt x="56" y="143"/>
                  </a:cubicBezTo>
                  <a:cubicBezTo>
                    <a:pt x="72" y="143"/>
                    <a:pt x="80" y="136"/>
                    <a:pt x="80" y="117"/>
                  </a:cubicBezTo>
                  <a:cubicBezTo>
                    <a:pt x="80" y="104"/>
                    <a:pt x="80" y="104"/>
                    <a:pt x="80" y="104"/>
                  </a:cubicBezTo>
                  <a:cubicBezTo>
                    <a:pt x="79" y="103"/>
                    <a:pt x="79" y="103"/>
                    <a:pt x="79" y="103"/>
                  </a:cubicBezTo>
                  <a:cubicBezTo>
                    <a:pt x="74" y="112"/>
                    <a:pt x="67" y="120"/>
                    <a:pt x="49" y="120"/>
                  </a:cubicBezTo>
                  <a:cubicBezTo>
                    <a:pt x="22" y="120"/>
                    <a:pt x="0" y="101"/>
                    <a:pt x="0" y="62"/>
                  </a:cubicBezTo>
                  <a:cubicBezTo>
                    <a:pt x="0" y="22"/>
                    <a:pt x="22" y="0"/>
                    <a:pt x="47" y="0"/>
                  </a:cubicBezTo>
                  <a:cubicBezTo>
                    <a:pt x="71" y="0"/>
                    <a:pt x="79" y="11"/>
                    <a:pt x="81" y="17"/>
                  </a:cubicBezTo>
                  <a:cubicBezTo>
                    <a:pt x="81" y="16"/>
                    <a:pt x="81" y="16"/>
                    <a:pt x="81" y="16"/>
                  </a:cubicBezTo>
                  <a:cubicBezTo>
                    <a:pt x="84" y="2"/>
                    <a:pt x="84" y="2"/>
                    <a:pt x="84" y="2"/>
                  </a:cubicBezTo>
                  <a:lnTo>
                    <a:pt x="110" y="2"/>
                  </a:lnTo>
                  <a:close/>
                  <a:moveTo>
                    <a:pt x="55" y="95"/>
                  </a:moveTo>
                  <a:cubicBezTo>
                    <a:pt x="78" y="95"/>
                    <a:pt x="80" y="71"/>
                    <a:pt x="80" y="55"/>
                  </a:cubicBezTo>
                  <a:cubicBezTo>
                    <a:pt x="80" y="37"/>
                    <a:pt x="71" y="22"/>
                    <a:pt x="54" y="22"/>
                  </a:cubicBezTo>
                  <a:cubicBezTo>
                    <a:pt x="43" y="22"/>
                    <a:pt x="31" y="30"/>
                    <a:pt x="31" y="57"/>
                  </a:cubicBezTo>
                  <a:cubicBezTo>
                    <a:pt x="31" y="71"/>
                    <a:pt x="32" y="95"/>
                    <a:pt x="55" y="9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defTabSz="914400" fontAlgn="auto">
                <a:lnSpc>
                  <a:spcPct val="90000"/>
                </a:lnSpc>
                <a:spcBef>
                  <a:spcPts val="0"/>
                </a:spcBef>
                <a:spcAft>
                  <a:spcPts val="1200"/>
                </a:spcAft>
                <a:defRPr/>
              </a:pPr>
              <a:endParaRPr lang="en-GB" sz="1800" kern="0" dirty="0">
                <a:solidFill>
                  <a:sysClr val="windowText" lastClr="000000"/>
                </a:solidFill>
                <a:latin typeface="Helvetica 75 Bold" panose="020B0804020202020204" pitchFamily="34" charset="0"/>
              </a:endParaRPr>
            </a:p>
          </p:txBody>
        </p:sp>
        <p:sp>
          <p:nvSpPr>
            <p:cNvPr id="14" name="Freeform 12"/>
            <p:cNvSpPr>
              <a:spLocks noEditPoints="1"/>
            </p:cNvSpPr>
            <p:nvPr/>
          </p:nvSpPr>
          <p:spPr bwMode="auto">
            <a:xfrm>
              <a:off x="1348002" y="2593413"/>
              <a:ext cx="112232" cy="52950"/>
            </a:xfrm>
            <a:custGeom>
              <a:avLst/>
              <a:gdLst>
                <a:gd name="T0" fmla="*/ 195 w 195"/>
                <a:gd name="T1" fmla="*/ 92 h 92"/>
                <a:gd name="T2" fmla="*/ 178 w 195"/>
                <a:gd name="T3" fmla="*/ 92 h 92"/>
                <a:gd name="T4" fmla="*/ 178 w 195"/>
                <a:gd name="T5" fmla="*/ 16 h 92"/>
                <a:gd name="T6" fmla="*/ 178 w 195"/>
                <a:gd name="T7" fmla="*/ 16 h 92"/>
                <a:gd name="T8" fmla="*/ 147 w 195"/>
                <a:gd name="T9" fmla="*/ 92 h 92"/>
                <a:gd name="T10" fmla="*/ 138 w 195"/>
                <a:gd name="T11" fmla="*/ 92 h 92"/>
                <a:gd name="T12" fmla="*/ 110 w 195"/>
                <a:gd name="T13" fmla="*/ 16 h 92"/>
                <a:gd name="T14" fmla="*/ 107 w 195"/>
                <a:gd name="T15" fmla="*/ 16 h 92"/>
                <a:gd name="T16" fmla="*/ 107 w 195"/>
                <a:gd name="T17" fmla="*/ 92 h 92"/>
                <a:gd name="T18" fmla="*/ 93 w 195"/>
                <a:gd name="T19" fmla="*/ 92 h 92"/>
                <a:gd name="T20" fmla="*/ 93 w 195"/>
                <a:gd name="T21" fmla="*/ 0 h 92"/>
                <a:gd name="T22" fmla="*/ 117 w 195"/>
                <a:gd name="T23" fmla="*/ 0 h 92"/>
                <a:gd name="T24" fmla="*/ 145 w 195"/>
                <a:gd name="T25" fmla="*/ 71 h 92"/>
                <a:gd name="T26" fmla="*/ 171 w 195"/>
                <a:gd name="T27" fmla="*/ 0 h 92"/>
                <a:gd name="T28" fmla="*/ 195 w 195"/>
                <a:gd name="T29" fmla="*/ 0 h 92"/>
                <a:gd name="T30" fmla="*/ 195 w 195"/>
                <a:gd name="T31" fmla="*/ 92 h 92"/>
                <a:gd name="T32" fmla="*/ 74 w 195"/>
                <a:gd name="T33" fmla="*/ 14 h 92"/>
                <a:gd name="T34" fmla="*/ 46 w 195"/>
                <a:gd name="T35" fmla="*/ 14 h 92"/>
                <a:gd name="T36" fmla="*/ 46 w 195"/>
                <a:gd name="T37" fmla="*/ 92 h 92"/>
                <a:gd name="T38" fmla="*/ 31 w 195"/>
                <a:gd name="T39" fmla="*/ 92 h 92"/>
                <a:gd name="T40" fmla="*/ 31 w 195"/>
                <a:gd name="T41" fmla="*/ 14 h 92"/>
                <a:gd name="T42" fmla="*/ 0 w 195"/>
                <a:gd name="T43" fmla="*/ 14 h 92"/>
                <a:gd name="T44" fmla="*/ 0 w 195"/>
                <a:gd name="T45" fmla="*/ 0 h 92"/>
                <a:gd name="T46" fmla="*/ 74 w 195"/>
                <a:gd name="T47" fmla="*/ 0 h 92"/>
                <a:gd name="T48" fmla="*/ 74 w 195"/>
                <a:gd name="T49" fmla="*/ 14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95" h="92">
                  <a:moveTo>
                    <a:pt x="195" y="92"/>
                  </a:moveTo>
                  <a:lnTo>
                    <a:pt x="178" y="92"/>
                  </a:lnTo>
                  <a:lnTo>
                    <a:pt x="178" y="16"/>
                  </a:lnTo>
                  <a:lnTo>
                    <a:pt x="178" y="16"/>
                  </a:lnTo>
                  <a:lnTo>
                    <a:pt x="147" y="92"/>
                  </a:lnTo>
                  <a:lnTo>
                    <a:pt x="138" y="92"/>
                  </a:lnTo>
                  <a:lnTo>
                    <a:pt x="110" y="16"/>
                  </a:lnTo>
                  <a:lnTo>
                    <a:pt x="107" y="16"/>
                  </a:lnTo>
                  <a:lnTo>
                    <a:pt x="107" y="92"/>
                  </a:lnTo>
                  <a:lnTo>
                    <a:pt x="93" y="92"/>
                  </a:lnTo>
                  <a:lnTo>
                    <a:pt x="93" y="0"/>
                  </a:lnTo>
                  <a:lnTo>
                    <a:pt x="117" y="0"/>
                  </a:lnTo>
                  <a:lnTo>
                    <a:pt x="145" y="71"/>
                  </a:lnTo>
                  <a:lnTo>
                    <a:pt x="171" y="0"/>
                  </a:lnTo>
                  <a:lnTo>
                    <a:pt x="195" y="0"/>
                  </a:lnTo>
                  <a:lnTo>
                    <a:pt x="195" y="92"/>
                  </a:lnTo>
                  <a:close/>
                  <a:moveTo>
                    <a:pt x="74" y="14"/>
                  </a:moveTo>
                  <a:lnTo>
                    <a:pt x="46" y="14"/>
                  </a:lnTo>
                  <a:lnTo>
                    <a:pt x="46" y="92"/>
                  </a:lnTo>
                  <a:lnTo>
                    <a:pt x="31" y="92"/>
                  </a:lnTo>
                  <a:lnTo>
                    <a:pt x="31" y="14"/>
                  </a:lnTo>
                  <a:lnTo>
                    <a:pt x="0" y="14"/>
                  </a:lnTo>
                  <a:lnTo>
                    <a:pt x="0" y="0"/>
                  </a:lnTo>
                  <a:lnTo>
                    <a:pt x="74" y="0"/>
                  </a:lnTo>
                  <a:lnTo>
                    <a:pt x="74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defTabSz="914400" fontAlgn="auto">
                <a:lnSpc>
                  <a:spcPct val="90000"/>
                </a:lnSpc>
                <a:spcBef>
                  <a:spcPts val="0"/>
                </a:spcBef>
                <a:spcAft>
                  <a:spcPts val="1200"/>
                </a:spcAft>
                <a:defRPr/>
              </a:pPr>
              <a:endParaRPr lang="en-GB" sz="1800" kern="0" dirty="0">
                <a:solidFill>
                  <a:sysClr val="windowText" lastClr="000000"/>
                </a:solidFill>
                <a:latin typeface="Helvetica 75 Bold" panose="020B0804020202020204" pitchFamily="34" charset="0"/>
              </a:endParaRPr>
            </a:p>
          </p:txBody>
        </p:sp>
      </p:grpSp>
      <p:sp>
        <p:nvSpPr>
          <p:cNvPr id="5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339725" y="339725"/>
            <a:ext cx="5832475" cy="3460750"/>
          </a:xfrm>
        </p:spPr>
        <p:txBody>
          <a:bodyPr/>
          <a:lstStyle>
            <a:lvl1pPr>
              <a:lnSpc>
                <a:spcPct val="85000"/>
              </a:lnSpc>
              <a:spcAft>
                <a:spcPts val="3200"/>
              </a:spcAft>
              <a:defRPr sz="5500">
                <a:solidFill>
                  <a:schemeClr val="bg1"/>
                </a:solidFill>
                <a:latin typeface="Helvetica 75 Bold" panose="020B0804020202020204" pitchFamily="34" charset="0"/>
              </a:defRPr>
            </a:lvl1pPr>
            <a:lvl2pPr>
              <a:lnSpc>
                <a:spcPct val="90000"/>
              </a:lnSpc>
              <a:spcAft>
                <a:spcPts val="2400"/>
              </a:spcAft>
              <a:defRPr>
                <a:latin typeface="Helvetica 75 Bold" panose="020B0804020202020204" pitchFamily="34" charset="0"/>
              </a:defRPr>
            </a:lvl2pPr>
          </a:lstStyle>
          <a:p>
            <a:pPr lvl="0"/>
            <a:r>
              <a:rPr lang="fr-FR" dirty="0"/>
              <a:t>Modifiez le texte du masque</a:t>
            </a:r>
          </a:p>
          <a:p>
            <a:pPr lvl="1"/>
            <a:r>
              <a:rPr lang="fr-FR" dirty="0"/>
              <a:t>Deuxième niveau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 hasCustomPrompt="1"/>
          </p:nvPr>
        </p:nvSpPr>
        <p:spPr>
          <a:xfrm>
            <a:off x="6508750" y="339725"/>
            <a:ext cx="2301875" cy="3460750"/>
          </a:xfrm>
        </p:spPr>
        <p:txBody>
          <a:bodyPr tIns="109728"/>
          <a:lstStyle>
            <a:lvl1pPr>
              <a:spcAft>
                <a:spcPts val="2400"/>
              </a:spcAft>
              <a:defRPr baseline="0">
                <a:latin typeface="Helvetica 75 Bold" panose="020B0804020202020204" pitchFamily="34" charset="0"/>
              </a:defRPr>
            </a:lvl1pPr>
            <a:lvl2pPr>
              <a:spcAft>
                <a:spcPts val="2400"/>
              </a:spcAft>
              <a:defRPr>
                <a:latin typeface="Helvetica 75 Bold" panose="020B0804020202020204" pitchFamily="34" charset="0"/>
              </a:defRPr>
            </a:lvl2pPr>
          </a:lstStyle>
          <a:p>
            <a:pPr lvl="0"/>
            <a:r>
              <a:rPr lang="fr-FR" dirty="0"/>
              <a:t>Modifiez le texte du masque</a:t>
            </a:r>
          </a:p>
          <a:p>
            <a:pPr lvl="1"/>
            <a:r>
              <a:rPr lang="fr-FR" dirty="0"/>
              <a:t>Deuxième niveau</a:t>
            </a:r>
          </a:p>
        </p:txBody>
      </p:sp>
    </p:spTree>
    <p:extLst>
      <p:ext uri="{BB962C8B-B14F-4D97-AF65-F5344CB8AC3E}">
        <p14:creationId xmlns:p14="http://schemas.microsoft.com/office/powerpoint/2010/main" val="1711511387"/>
      </p:ext>
    </p:extLst>
  </p:cSld>
  <p:clrMapOvr>
    <a:masterClrMapping/>
  </p:clrMapOvr>
  <p:transition spd="med">
    <p:fade/>
  </p:transition>
  <p:hf sldNum="0" hdr="0" ftr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14325" y="1184275"/>
            <a:ext cx="8515350" cy="3365500"/>
          </a:xfrm>
        </p:spPr>
        <p:txBody>
          <a:bodyPr/>
          <a:lstStyle>
            <a:lvl1pPr>
              <a:defRPr/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/>
            </a:lvl6pPr>
          </a:lstStyle>
          <a:p>
            <a:pPr lvl="0"/>
            <a:r>
              <a:rPr lang="fr-FR" noProof="0" dirty="0"/>
              <a:t>Cliquez pour modifier le texte</a:t>
            </a:r>
          </a:p>
          <a:p>
            <a:pPr lvl="1"/>
            <a:r>
              <a:rPr lang="fr-FR" noProof="0" dirty="0"/>
              <a:t>Deuxième niveau</a:t>
            </a:r>
          </a:p>
          <a:p>
            <a:pPr lvl="2"/>
            <a:r>
              <a:rPr lang="fr-FR" noProof="0" dirty="0"/>
              <a:t>Troisième niveau</a:t>
            </a:r>
          </a:p>
          <a:p>
            <a:pPr lvl="3"/>
            <a:r>
              <a:rPr lang="fr-FR" noProof="0" dirty="0"/>
              <a:t>Quatrième niveau</a:t>
            </a:r>
          </a:p>
          <a:p>
            <a:pPr lvl="4"/>
            <a:r>
              <a:rPr lang="fr-FR" noProof="0" dirty="0"/>
              <a:t>Cinquième niveau</a:t>
            </a:r>
          </a:p>
          <a:p>
            <a:pPr lvl="5"/>
            <a:r>
              <a:rPr lang="fr-FR" noProof="0" dirty="0"/>
              <a:t>Sixième niveau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noProof="0" dirty="0"/>
              <a:t>Cliquez pour modifier le titre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74617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asque titre et contenu noi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Placeholder 1">
            <a:extLst>
              <a:ext uri="{FF2B5EF4-FFF2-40B4-BE49-F238E27FC236}">
                <a16:creationId xmlns:a16="http://schemas.microsoft.com/office/drawing/2014/main" id="{F99DFBDC-8A54-46EB-9D50-54FE345B45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4325" y="267494"/>
            <a:ext cx="8515350" cy="743744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fr-FR" noProof="0" dirty="0"/>
              <a:t>Cliquez pour modifier le titre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A7BBF070-8F67-456A-A527-E2E3C8A08F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4325" y="1184275"/>
            <a:ext cx="8515350" cy="33655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fr-FR" noProof="0" dirty="0"/>
              <a:t>Cliquez pour modifier le texte</a:t>
            </a:r>
          </a:p>
          <a:p>
            <a:pPr lvl="1"/>
            <a:r>
              <a:rPr lang="fr-FR" noProof="0" dirty="0"/>
              <a:t>Deuxième niveau</a:t>
            </a:r>
          </a:p>
          <a:p>
            <a:pPr lvl="2"/>
            <a:r>
              <a:rPr lang="fr-FR" noProof="0" dirty="0"/>
              <a:t>Troisième niveau</a:t>
            </a:r>
          </a:p>
          <a:p>
            <a:pPr lvl="3"/>
            <a:r>
              <a:rPr lang="fr-FR" noProof="0" dirty="0"/>
              <a:t>Quatrième niveau</a:t>
            </a:r>
          </a:p>
          <a:p>
            <a:pPr lvl="4"/>
            <a:r>
              <a:rPr lang="fr-FR" noProof="0" dirty="0"/>
              <a:t>Cinquième niveau</a:t>
            </a:r>
          </a:p>
          <a:p>
            <a:pPr lvl="5"/>
            <a:r>
              <a:rPr lang="fr-FR" noProof="0" dirty="0"/>
              <a:t>Sixième niveau</a:t>
            </a:r>
          </a:p>
        </p:txBody>
      </p:sp>
    </p:spTree>
    <p:extLst>
      <p:ext uri="{BB962C8B-B14F-4D97-AF65-F5344CB8AC3E}">
        <p14:creationId xmlns:p14="http://schemas.microsoft.com/office/powerpoint/2010/main" val="879479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Masque page de garde noi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Group 29">
            <a:extLst>
              <a:ext uri="{FF2B5EF4-FFF2-40B4-BE49-F238E27FC236}">
                <a16:creationId xmlns:a16="http://schemas.microsoft.com/office/drawing/2014/main" id="{60EC2606-E52A-4C0A-87E2-D178A40F302B}"/>
              </a:ext>
            </a:extLst>
          </p:cNvPr>
          <p:cNvGrpSpPr/>
          <p:nvPr/>
        </p:nvGrpSpPr>
        <p:grpSpPr>
          <a:xfrm>
            <a:off x="8211893" y="4216083"/>
            <a:ext cx="612775" cy="612775"/>
            <a:chOff x="313535" y="4233863"/>
            <a:chExt cx="612775" cy="612775"/>
          </a:xfrm>
        </p:grpSpPr>
        <p:sp>
          <p:nvSpPr>
            <p:cNvPr id="31" name="Rectangle 5">
              <a:extLst>
                <a:ext uri="{FF2B5EF4-FFF2-40B4-BE49-F238E27FC236}">
                  <a16:creationId xmlns:a16="http://schemas.microsoft.com/office/drawing/2014/main" id="{39EDD1FB-FA58-4DF0-9EBF-F5535E7B3C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3535" y="4233863"/>
              <a:ext cx="612775" cy="612775"/>
            </a:xfrm>
            <a:prstGeom prst="rect">
              <a:avLst/>
            </a:prstGeom>
            <a:solidFill>
              <a:srgbClr val="FF7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" name="Freeform 6">
              <a:extLst>
                <a:ext uri="{FF2B5EF4-FFF2-40B4-BE49-F238E27FC236}">
                  <a16:creationId xmlns:a16="http://schemas.microsoft.com/office/drawing/2014/main" id="{3F62C70B-C9B1-4C8F-AD99-F878F89222C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0860" y="4708526"/>
              <a:ext cx="74613" cy="87313"/>
            </a:xfrm>
            <a:custGeom>
              <a:avLst/>
              <a:gdLst>
                <a:gd name="T0" fmla="*/ 66 w 93"/>
                <a:gd name="T1" fmla="*/ 99 h 109"/>
                <a:gd name="T2" fmla="*/ 31 w 93"/>
                <a:gd name="T3" fmla="*/ 109 h 109"/>
                <a:gd name="T4" fmla="*/ 0 w 93"/>
                <a:gd name="T5" fmla="*/ 79 h 109"/>
                <a:gd name="T6" fmla="*/ 66 w 93"/>
                <a:gd name="T7" fmla="*/ 37 h 109"/>
                <a:gd name="T8" fmla="*/ 66 w 93"/>
                <a:gd name="T9" fmla="*/ 32 h 109"/>
                <a:gd name="T10" fmla="*/ 49 w 93"/>
                <a:gd name="T11" fmla="*/ 19 h 109"/>
                <a:gd name="T12" fmla="*/ 24 w 93"/>
                <a:gd name="T13" fmla="*/ 32 h 109"/>
                <a:gd name="T14" fmla="*/ 5 w 93"/>
                <a:gd name="T15" fmla="*/ 21 h 109"/>
                <a:gd name="T16" fmla="*/ 50 w 93"/>
                <a:gd name="T17" fmla="*/ 0 h 109"/>
                <a:gd name="T18" fmla="*/ 93 w 93"/>
                <a:gd name="T19" fmla="*/ 32 h 109"/>
                <a:gd name="T20" fmla="*/ 93 w 93"/>
                <a:gd name="T21" fmla="*/ 108 h 109"/>
                <a:gd name="T22" fmla="*/ 68 w 93"/>
                <a:gd name="T23" fmla="*/ 108 h 109"/>
                <a:gd name="T24" fmla="*/ 66 w 93"/>
                <a:gd name="T25" fmla="*/ 99 h 109"/>
                <a:gd name="T26" fmla="*/ 27 w 93"/>
                <a:gd name="T27" fmla="*/ 77 h 109"/>
                <a:gd name="T28" fmla="*/ 39 w 93"/>
                <a:gd name="T29" fmla="*/ 90 h 109"/>
                <a:gd name="T30" fmla="*/ 65 w 93"/>
                <a:gd name="T31" fmla="*/ 79 h 109"/>
                <a:gd name="T32" fmla="*/ 65 w 93"/>
                <a:gd name="T33" fmla="*/ 54 h 109"/>
                <a:gd name="T34" fmla="*/ 27 w 93"/>
                <a:gd name="T35" fmla="*/ 77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3" h="109">
                  <a:moveTo>
                    <a:pt x="66" y="99"/>
                  </a:moveTo>
                  <a:cubicBezTo>
                    <a:pt x="55" y="106"/>
                    <a:pt x="43" y="109"/>
                    <a:pt x="31" y="109"/>
                  </a:cubicBezTo>
                  <a:cubicBezTo>
                    <a:pt x="11" y="109"/>
                    <a:pt x="0" y="96"/>
                    <a:pt x="0" y="79"/>
                  </a:cubicBezTo>
                  <a:cubicBezTo>
                    <a:pt x="0" y="55"/>
                    <a:pt x="21" y="42"/>
                    <a:pt x="66" y="37"/>
                  </a:cubicBezTo>
                  <a:cubicBezTo>
                    <a:pt x="66" y="32"/>
                    <a:pt x="66" y="32"/>
                    <a:pt x="66" y="32"/>
                  </a:cubicBezTo>
                  <a:cubicBezTo>
                    <a:pt x="66" y="24"/>
                    <a:pt x="60" y="19"/>
                    <a:pt x="49" y="19"/>
                  </a:cubicBezTo>
                  <a:cubicBezTo>
                    <a:pt x="39" y="19"/>
                    <a:pt x="30" y="24"/>
                    <a:pt x="24" y="32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15" y="7"/>
                    <a:pt x="30" y="0"/>
                    <a:pt x="50" y="0"/>
                  </a:cubicBezTo>
                  <a:cubicBezTo>
                    <a:pt x="77" y="0"/>
                    <a:pt x="93" y="12"/>
                    <a:pt x="93" y="32"/>
                  </a:cubicBezTo>
                  <a:cubicBezTo>
                    <a:pt x="93" y="32"/>
                    <a:pt x="93" y="108"/>
                    <a:pt x="93" y="108"/>
                  </a:cubicBezTo>
                  <a:cubicBezTo>
                    <a:pt x="68" y="108"/>
                    <a:pt x="68" y="108"/>
                    <a:pt x="68" y="108"/>
                  </a:cubicBezTo>
                  <a:lnTo>
                    <a:pt x="66" y="99"/>
                  </a:lnTo>
                  <a:close/>
                  <a:moveTo>
                    <a:pt x="27" y="77"/>
                  </a:moveTo>
                  <a:cubicBezTo>
                    <a:pt x="27" y="84"/>
                    <a:pt x="31" y="90"/>
                    <a:pt x="39" y="90"/>
                  </a:cubicBezTo>
                  <a:cubicBezTo>
                    <a:pt x="48" y="90"/>
                    <a:pt x="57" y="87"/>
                    <a:pt x="65" y="79"/>
                  </a:cubicBezTo>
                  <a:cubicBezTo>
                    <a:pt x="65" y="54"/>
                    <a:pt x="65" y="54"/>
                    <a:pt x="65" y="54"/>
                  </a:cubicBezTo>
                  <a:cubicBezTo>
                    <a:pt x="39" y="57"/>
                    <a:pt x="27" y="64"/>
                    <a:pt x="27" y="7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" name="Freeform 7">
              <a:extLst>
                <a:ext uri="{FF2B5EF4-FFF2-40B4-BE49-F238E27FC236}">
                  <a16:creationId xmlns:a16="http://schemas.microsoft.com/office/drawing/2014/main" id="{1B0DE5C2-801C-4317-BF8F-97BB19EE2270}"/>
                </a:ext>
              </a:extLst>
            </p:cNvPr>
            <p:cNvSpPr>
              <a:spLocks/>
            </p:cNvSpPr>
            <p:nvPr/>
          </p:nvSpPr>
          <p:spPr bwMode="auto">
            <a:xfrm>
              <a:off x="592935" y="4708526"/>
              <a:ext cx="76200" cy="87313"/>
            </a:xfrm>
            <a:custGeom>
              <a:avLst/>
              <a:gdLst>
                <a:gd name="T0" fmla="*/ 0 w 94"/>
                <a:gd name="T1" fmla="*/ 5 h 108"/>
                <a:gd name="T2" fmla="*/ 23 w 94"/>
                <a:gd name="T3" fmla="*/ 2 h 108"/>
                <a:gd name="T4" fmla="*/ 25 w 94"/>
                <a:gd name="T5" fmla="*/ 15 h 108"/>
                <a:gd name="T6" fmla="*/ 61 w 94"/>
                <a:gd name="T7" fmla="*/ 0 h 108"/>
                <a:gd name="T8" fmla="*/ 94 w 94"/>
                <a:gd name="T9" fmla="*/ 34 h 108"/>
                <a:gd name="T10" fmla="*/ 94 w 94"/>
                <a:gd name="T11" fmla="*/ 108 h 108"/>
                <a:gd name="T12" fmla="*/ 66 w 94"/>
                <a:gd name="T13" fmla="*/ 108 h 108"/>
                <a:gd name="T14" fmla="*/ 66 w 94"/>
                <a:gd name="T15" fmla="*/ 39 h 108"/>
                <a:gd name="T16" fmla="*/ 53 w 94"/>
                <a:gd name="T17" fmla="*/ 21 h 108"/>
                <a:gd name="T18" fmla="*/ 27 w 94"/>
                <a:gd name="T19" fmla="*/ 32 h 108"/>
                <a:gd name="T20" fmla="*/ 27 w 94"/>
                <a:gd name="T21" fmla="*/ 108 h 108"/>
                <a:gd name="T22" fmla="*/ 0 w 94"/>
                <a:gd name="T23" fmla="*/ 108 h 108"/>
                <a:gd name="T24" fmla="*/ 0 w 94"/>
                <a:gd name="T25" fmla="*/ 5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4" h="108">
                  <a:moveTo>
                    <a:pt x="0" y="5"/>
                  </a:moveTo>
                  <a:cubicBezTo>
                    <a:pt x="23" y="2"/>
                    <a:pt x="23" y="2"/>
                    <a:pt x="23" y="2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38" y="5"/>
                    <a:pt x="48" y="0"/>
                    <a:pt x="61" y="0"/>
                  </a:cubicBezTo>
                  <a:cubicBezTo>
                    <a:pt x="83" y="0"/>
                    <a:pt x="94" y="12"/>
                    <a:pt x="94" y="34"/>
                  </a:cubicBezTo>
                  <a:cubicBezTo>
                    <a:pt x="94" y="108"/>
                    <a:pt x="94" y="108"/>
                    <a:pt x="94" y="108"/>
                  </a:cubicBezTo>
                  <a:cubicBezTo>
                    <a:pt x="66" y="108"/>
                    <a:pt x="66" y="108"/>
                    <a:pt x="66" y="108"/>
                  </a:cubicBezTo>
                  <a:cubicBezTo>
                    <a:pt x="66" y="39"/>
                    <a:pt x="66" y="39"/>
                    <a:pt x="66" y="39"/>
                  </a:cubicBezTo>
                  <a:cubicBezTo>
                    <a:pt x="66" y="26"/>
                    <a:pt x="63" y="21"/>
                    <a:pt x="53" y="21"/>
                  </a:cubicBezTo>
                  <a:cubicBezTo>
                    <a:pt x="45" y="21"/>
                    <a:pt x="36" y="24"/>
                    <a:pt x="27" y="32"/>
                  </a:cubicBezTo>
                  <a:cubicBezTo>
                    <a:pt x="27" y="108"/>
                    <a:pt x="27" y="108"/>
                    <a:pt x="27" y="108"/>
                  </a:cubicBezTo>
                  <a:cubicBezTo>
                    <a:pt x="0" y="108"/>
                    <a:pt x="0" y="108"/>
                    <a:pt x="0" y="108"/>
                  </a:cubicBezTo>
                  <a:lnTo>
                    <a:pt x="0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" name="Freeform 8">
              <a:extLst>
                <a:ext uri="{FF2B5EF4-FFF2-40B4-BE49-F238E27FC236}">
                  <a16:creationId xmlns:a16="http://schemas.microsoft.com/office/drawing/2014/main" id="{044CDCE4-B8A6-4076-BC9F-F97A3015140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78673" y="4708526"/>
              <a:ext cx="79375" cy="88900"/>
            </a:xfrm>
            <a:custGeom>
              <a:avLst/>
              <a:gdLst>
                <a:gd name="T0" fmla="*/ 50 w 98"/>
                <a:gd name="T1" fmla="*/ 110 h 110"/>
                <a:gd name="T2" fmla="*/ 0 w 98"/>
                <a:gd name="T3" fmla="*/ 55 h 110"/>
                <a:gd name="T4" fmla="*/ 49 w 98"/>
                <a:gd name="T5" fmla="*/ 0 h 110"/>
                <a:gd name="T6" fmla="*/ 98 w 98"/>
                <a:gd name="T7" fmla="*/ 54 h 110"/>
                <a:gd name="T8" fmla="*/ 97 w 98"/>
                <a:gd name="T9" fmla="*/ 59 h 110"/>
                <a:gd name="T10" fmla="*/ 27 w 98"/>
                <a:gd name="T11" fmla="*/ 59 h 110"/>
                <a:gd name="T12" fmla="*/ 52 w 98"/>
                <a:gd name="T13" fmla="*/ 89 h 110"/>
                <a:gd name="T14" fmla="*/ 76 w 98"/>
                <a:gd name="T15" fmla="*/ 76 h 110"/>
                <a:gd name="T16" fmla="*/ 96 w 98"/>
                <a:gd name="T17" fmla="*/ 87 h 110"/>
                <a:gd name="T18" fmla="*/ 50 w 98"/>
                <a:gd name="T19" fmla="*/ 110 h 110"/>
                <a:gd name="T20" fmla="*/ 70 w 98"/>
                <a:gd name="T21" fmla="*/ 41 h 110"/>
                <a:gd name="T22" fmla="*/ 49 w 98"/>
                <a:gd name="T23" fmla="*/ 19 h 110"/>
                <a:gd name="T24" fmla="*/ 28 w 98"/>
                <a:gd name="T25" fmla="*/ 41 h 110"/>
                <a:gd name="T26" fmla="*/ 70 w 98"/>
                <a:gd name="T27" fmla="*/ 41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8" h="110">
                  <a:moveTo>
                    <a:pt x="50" y="110"/>
                  </a:moveTo>
                  <a:cubicBezTo>
                    <a:pt x="19" y="110"/>
                    <a:pt x="0" y="90"/>
                    <a:pt x="0" y="55"/>
                  </a:cubicBezTo>
                  <a:cubicBezTo>
                    <a:pt x="0" y="20"/>
                    <a:pt x="19" y="0"/>
                    <a:pt x="49" y="0"/>
                  </a:cubicBezTo>
                  <a:cubicBezTo>
                    <a:pt x="80" y="0"/>
                    <a:pt x="98" y="20"/>
                    <a:pt x="98" y="54"/>
                  </a:cubicBezTo>
                  <a:cubicBezTo>
                    <a:pt x="98" y="56"/>
                    <a:pt x="97" y="57"/>
                    <a:pt x="97" y="59"/>
                  </a:cubicBezTo>
                  <a:cubicBezTo>
                    <a:pt x="27" y="59"/>
                    <a:pt x="27" y="59"/>
                    <a:pt x="27" y="59"/>
                  </a:cubicBezTo>
                  <a:cubicBezTo>
                    <a:pt x="28" y="79"/>
                    <a:pt x="36" y="89"/>
                    <a:pt x="52" y="89"/>
                  </a:cubicBezTo>
                  <a:cubicBezTo>
                    <a:pt x="63" y="89"/>
                    <a:pt x="70" y="85"/>
                    <a:pt x="76" y="76"/>
                  </a:cubicBezTo>
                  <a:cubicBezTo>
                    <a:pt x="96" y="87"/>
                    <a:pt x="96" y="87"/>
                    <a:pt x="96" y="87"/>
                  </a:cubicBezTo>
                  <a:cubicBezTo>
                    <a:pt x="87" y="102"/>
                    <a:pt x="71" y="110"/>
                    <a:pt x="50" y="110"/>
                  </a:cubicBezTo>
                  <a:close/>
                  <a:moveTo>
                    <a:pt x="70" y="41"/>
                  </a:moveTo>
                  <a:cubicBezTo>
                    <a:pt x="70" y="27"/>
                    <a:pt x="62" y="19"/>
                    <a:pt x="49" y="19"/>
                  </a:cubicBezTo>
                  <a:cubicBezTo>
                    <a:pt x="37" y="19"/>
                    <a:pt x="29" y="27"/>
                    <a:pt x="28" y="41"/>
                  </a:cubicBezTo>
                  <a:lnTo>
                    <a:pt x="70" y="4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" name="Freeform 9">
              <a:extLst>
                <a:ext uri="{FF2B5EF4-FFF2-40B4-BE49-F238E27FC236}">
                  <a16:creationId xmlns:a16="http://schemas.microsoft.com/office/drawing/2014/main" id="{6F6EE92E-247D-44EA-8A86-FB45B9EC519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6873" y="4708526"/>
              <a:ext cx="84138" cy="88900"/>
            </a:xfrm>
            <a:custGeom>
              <a:avLst/>
              <a:gdLst>
                <a:gd name="T0" fmla="*/ 52 w 104"/>
                <a:gd name="T1" fmla="*/ 111 h 111"/>
                <a:gd name="T2" fmla="*/ 0 w 104"/>
                <a:gd name="T3" fmla="*/ 55 h 111"/>
                <a:gd name="T4" fmla="*/ 52 w 104"/>
                <a:gd name="T5" fmla="*/ 0 h 111"/>
                <a:gd name="T6" fmla="*/ 104 w 104"/>
                <a:gd name="T7" fmla="*/ 55 h 111"/>
                <a:gd name="T8" fmla="*/ 52 w 104"/>
                <a:gd name="T9" fmla="*/ 111 h 111"/>
                <a:gd name="T10" fmla="*/ 52 w 104"/>
                <a:gd name="T11" fmla="*/ 23 h 111"/>
                <a:gd name="T12" fmla="*/ 28 w 104"/>
                <a:gd name="T13" fmla="*/ 55 h 111"/>
                <a:gd name="T14" fmla="*/ 52 w 104"/>
                <a:gd name="T15" fmla="*/ 87 h 111"/>
                <a:gd name="T16" fmla="*/ 77 w 104"/>
                <a:gd name="T17" fmla="*/ 55 h 111"/>
                <a:gd name="T18" fmla="*/ 52 w 104"/>
                <a:gd name="T19" fmla="*/ 23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4" h="111">
                  <a:moveTo>
                    <a:pt x="52" y="111"/>
                  </a:moveTo>
                  <a:cubicBezTo>
                    <a:pt x="25" y="111"/>
                    <a:pt x="0" y="93"/>
                    <a:pt x="0" y="55"/>
                  </a:cubicBezTo>
                  <a:cubicBezTo>
                    <a:pt x="0" y="17"/>
                    <a:pt x="25" y="0"/>
                    <a:pt x="52" y="0"/>
                  </a:cubicBezTo>
                  <a:cubicBezTo>
                    <a:pt x="79" y="0"/>
                    <a:pt x="104" y="17"/>
                    <a:pt x="104" y="55"/>
                  </a:cubicBezTo>
                  <a:cubicBezTo>
                    <a:pt x="104" y="93"/>
                    <a:pt x="79" y="111"/>
                    <a:pt x="52" y="111"/>
                  </a:cubicBezTo>
                  <a:close/>
                  <a:moveTo>
                    <a:pt x="52" y="23"/>
                  </a:moveTo>
                  <a:cubicBezTo>
                    <a:pt x="31" y="23"/>
                    <a:pt x="28" y="42"/>
                    <a:pt x="28" y="55"/>
                  </a:cubicBezTo>
                  <a:cubicBezTo>
                    <a:pt x="28" y="69"/>
                    <a:pt x="31" y="87"/>
                    <a:pt x="52" y="87"/>
                  </a:cubicBezTo>
                  <a:cubicBezTo>
                    <a:pt x="73" y="87"/>
                    <a:pt x="77" y="69"/>
                    <a:pt x="77" y="55"/>
                  </a:cubicBezTo>
                  <a:cubicBezTo>
                    <a:pt x="77" y="42"/>
                    <a:pt x="73" y="23"/>
                    <a:pt x="52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" name="Freeform 10">
              <a:extLst>
                <a:ext uri="{FF2B5EF4-FFF2-40B4-BE49-F238E27FC236}">
                  <a16:creationId xmlns:a16="http://schemas.microsoft.com/office/drawing/2014/main" id="{A6EBD921-64F4-410A-BCE3-FB3EEB61E2F9}"/>
                </a:ext>
              </a:extLst>
            </p:cNvPr>
            <p:cNvSpPr>
              <a:spLocks/>
            </p:cNvSpPr>
            <p:nvPr/>
          </p:nvSpPr>
          <p:spPr bwMode="auto">
            <a:xfrm>
              <a:off x="446885" y="4708526"/>
              <a:ext cx="47625" cy="87313"/>
            </a:xfrm>
            <a:custGeom>
              <a:avLst/>
              <a:gdLst>
                <a:gd name="T0" fmla="*/ 0 w 59"/>
                <a:gd name="T1" fmla="*/ 3 h 108"/>
                <a:gd name="T2" fmla="*/ 26 w 59"/>
                <a:gd name="T3" fmla="*/ 3 h 108"/>
                <a:gd name="T4" fmla="*/ 26 w 59"/>
                <a:gd name="T5" fmla="*/ 15 h 108"/>
                <a:gd name="T6" fmla="*/ 55 w 59"/>
                <a:gd name="T7" fmla="*/ 0 h 108"/>
                <a:gd name="T8" fmla="*/ 59 w 59"/>
                <a:gd name="T9" fmla="*/ 1 h 108"/>
                <a:gd name="T10" fmla="*/ 59 w 59"/>
                <a:gd name="T11" fmla="*/ 27 h 108"/>
                <a:gd name="T12" fmla="*/ 58 w 59"/>
                <a:gd name="T13" fmla="*/ 27 h 108"/>
                <a:gd name="T14" fmla="*/ 28 w 59"/>
                <a:gd name="T15" fmla="*/ 38 h 108"/>
                <a:gd name="T16" fmla="*/ 28 w 59"/>
                <a:gd name="T17" fmla="*/ 108 h 108"/>
                <a:gd name="T18" fmla="*/ 0 w 59"/>
                <a:gd name="T19" fmla="*/ 108 h 108"/>
                <a:gd name="T20" fmla="*/ 0 w 59"/>
                <a:gd name="T21" fmla="*/ 3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9" h="108">
                  <a:moveTo>
                    <a:pt x="0" y="3"/>
                  </a:moveTo>
                  <a:cubicBezTo>
                    <a:pt x="26" y="3"/>
                    <a:pt x="26" y="3"/>
                    <a:pt x="26" y="3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31" y="8"/>
                    <a:pt x="44" y="0"/>
                    <a:pt x="55" y="0"/>
                  </a:cubicBezTo>
                  <a:cubicBezTo>
                    <a:pt x="57" y="0"/>
                    <a:pt x="58" y="0"/>
                    <a:pt x="59" y="1"/>
                  </a:cubicBezTo>
                  <a:cubicBezTo>
                    <a:pt x="59" y="27"/>
                    <a:pt x="59" y="27"/>
                    <a:pt x="59" y="27"/>
                  </a:cubicBezTo>
                  <a:cubicBezTo>
                    <a:pt x="59" y="27"/>
                    <a:pt x="58" y="27"/>
                    <a:pt x="58" y="27"/>
                  </a:cubicBezTo>
                  <a:cubicBezTo>
                    <a:pt x="46" y="27"/>
                    <a:pt x="32" y="28"/>
                    <a:pt x="28" y="38"/>
                  </a:cubicBezTo>
                  <a:cubicBezTo>
                    <a:pt x="28" y="108"/>
                    <a:pt x="28" y="108"/>
                    <a:pt x="28" y="108"/>
                  </a:cubicBezTo>
                  <a:cubicBezTo>
                    <a:pt x="0" y="108"/>
                    <a:pt x="0" y="108"/>
                    <a:pt x="0" y="108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" name="Freeform 11">
              <a:extLst>
                <a:ext uri="{FF2B5EF4-FFF2-40B4-BE49-F238E27FC236}">
                  <a16:creationId xmlns:a16="http://schemas.microsoft.com/office/drawing/2014/main" id="{C3211197-6088-42A9-A91A-D0B2B570906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85010" y="4708526"/>
              <a:ext cx="79375" cy="120650"/>
            </a:xfrm>
            <a:custGeom>
              <a:avLst/>
              <a:gdLst>
                <a:gd name="T0" fmla="*/ 49 w 98"/>
                <a:gd name="T1" fmla="*/ 85 h 149"/>
                <a:gd name="T2" fmla="*/ 72 w 98"/>
                <a:gd name="T3" fmla="*/ 50 h 149"/>
                <a:gd name="T4" fmla="*/ 49 w 98"/>
                <a:gd name="T5" fmla="*/ 20 h 149"/>
                <a:gd name="T6" fmla="*/ 28 w 98"/>
                <a:gd name="T7" fmla="*/ 51 h 149"/>
                <a:gd name="T8" fmla="*/ 49 w 98"/>
                <a:gd name="T9" fmla="*/ 85 h 149"/>
                <a:gd name="T10" fmla="*/ 98 w 98"/>
                <a:gd name="T11" fmla="*/ 2 h 149"/>
                <a:gd name="T12" fmla="*/ 98 w 98"/>
                <a:gd name="T13" fmla="*/ 102 h 149"/>
                <a:gd name="T14" fmla="*/ 47 w 98"/>
                <a:gd name="T15" fmla="*/ 149 h 149"/>
                <a:gd name="T16" fmla="*/ 3 w 98"/>
                <a:gd name="T17" fmla="*/ 123 h 149"/>
                <a:gd name="T18" fmla="*/ 30 w 98"/>
                <a:gd name="T19" fmla="*/ 118 h 149"/>
                <a:gd name="T20" fmla="*/ 50 w 98"/>
                <a:gd name="T21" fmla="*/ 128 h 149"/>
                <a:gd name="T22" fmla="*/ 72 w 98"/>
                <a:gd name="T23" fmla="*/ 105 h 149"/>
                <a:gd name="T24" fmla="*/ 72 w 98"/>
                <a:gd name="T25" fmla="*/ 93 h 149"/>
                <a:gd name="T26" fmla="*/ 71 w 98"/>
                <a:gd name="T27" fmla="*/ 92 h 149"/>
                <a:gd name="T28" fmla="*/ 44 w 98"/>
                <a:gd name="T29" fmla="*/ 108 h 149"/>
                <a:gd name="T30" fmla="*/ 0 w 98"/>
                <a:gd name="T31" fmla="*/ 55 h 149"/>
                <a:gd name="T32" fmla="*/ 42 w 98"/>
                <a:gd name="T33" fmla="*/ 0 h 149"/>
                <a:gd name="T34" fmla="*/ 73 w 98"/>
                <a:gd name="T35" fmla="*/ 15 h 149"/>
                <a:gd name="T36" fmla="*/ 73 w 98"/>
                <a:gd name="T37" fmla="*/ 15 h 149"/>
                <a:gd name="T38" fmla="*/ 75 w 98"/>
                <a:gd name="T39" fmla="*/ 2 h 149"/>
                <a:gd name="T40" fmla="*/ 98 w 98"/>
                <a:gd name="T41" fmla="*/ 2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8" h="149">
                  <a:moveTo>
                    <a:pt x="49" y="85"/>
                  </a:moveTo>
                  <a:cubicBezTo>
                    <a:pt x="70" y="85"/>
                    <a:pt x="72" y="64"/>
                    <a:pt x="72" y="50"/>
                  </a:cubicBezTo>
                  <a:cubicBezTo>
                    <a:pt x="72" y="33"/>
                    <a:pt x="64" y="20"/>
                    <a:pt x="49" y="20"/>
                  </a:cubicBezTo>
                  <a:cubicBezTo>
                    <a:pt x="39" y="20"/>
                    <a:pt x="28" y="27"/>
                    <a:pt x="28" y="51"/>
                  </a:cubicBezTo>
                  <a:cubicBezTo>
                    <a:pt x="28" y="64"/>
                    <a:pt x="29" y="85"/>
                    <a:pt x="49" y="85"/>
                  </a:cubicBezTo>
                  <a:close/>
                  <a:moveTo>
                    <a:pt x="98" y="2"/>
                  </a:moveTo>
                  <a:cubicBezTo>
                    <a:pt x="98" y="102"/>
                    <a:pt x="98" y="102"/>
                    <a:pt x="98" y="102"/>
                  </a:cubicBezTo>
                  <a:cubicBezTo>
                    <a:pt x="98" y="119"/>
                    <a:pt x="97" y="148"/>
                    <a:pt x="47" y="149"/>
                  </a:cubicBezTo>
                  <a:cubicBezTo>
                    <a:pt x="26" y="149"/>
                    <a:pt x="7" y="141"/>
                    <a:pt x="3" y="123"/>
                  </a:cubicBezTo>
                  <a:cubicBezTo>
                    <a:pt x="30" y="118"/>
                    <a:pt x="30" y="118"/>
                    <a:pt x="30" y="118"/>
                  </a:cubicBezTo>
                  <a:cubicBezTo>
                    <a:pt x="32" y="123"/>
                    <a:pt x="35" y="128"/>
                    <a:pt x="50" y="128"/>
                  </a:cubicBezTo>
                  <a:cubicBezTo>
                    <a:pt x="65" y="128"/>
                    <a:pt x="72" y="122"/>
                    <a:pt x="72" y="105"/>
                  </a:cubicBezTo>
                  <a:cubicBezTo>
                    <a:pt x="72" y="93"/>
                    <a:pt x="72" y="93"/>
                    <a:pt x="72" y="93"/>
                  </a:cubicBezTo>
                  <a:cubicBezTo>
                    <a:pt x="71" y="92"/>
                    <a:pt x="71" y="92"/>
                    <a:pt x="71" y="92"/>
                  </a:cubicBezTo>
                  <a:cubicBezTo>
                    <a:pt x="67" y="100"/>
                    <a:pt x="60" y="108"/>
                    <a:pt x="44" y="108"/>
                  </a:cubicBezTo>
                  <a:cubicBezTo>
                    <a:pt x="19" y="108"/>
                    <a:pt x="0" y="91"/>
                    <a:pt x="0" y="55"/>
                  </a:cubicBezTo>
                  <a:cubicBezTo>
                    <a:pt x="0" y="20"/>
                    <a:pt x="20" y="0"/>
                    <a:pt x="42" y="0"/>
                  </a:cubicBezTo>
                  <a:cubicBezTo>
                    <a:pt x="63" y="0"/>
                    <a:pt x="71" y="10"/>
                    <a:pt x="73" y="15"/>
                  </a:cubicBezTo>
                  <a:cubicBezTo>
                    <a:pt x="73" y="15"/>
                    <a:pt x="73" y="15"/>
                    <a:pt x="73" y="15"/>
                  </a:cubicBezTo>
                  <a:cubicBezTo>
                    <a:pt x="75" y="2"/>
                    <a:pt x="75" y="2"/>
                    <a:pt x="75" y="2"/>
                  </a:cubicBezTo>
                  <a:lnTo>
                    <a:pt x="98" y="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" name="Freeform 12">
              <a:extLst>
                <a:ext uri="{FF2B5EF4-FFF2-40B4-BE49-F238E27FC236}">
                  <a16:creationId xmlns:a16="http://schemas.microsoft.com/office/drawing/2014/main" id="{45E666DD-92E7-48DE-A2CF-ABDDC2A6E97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43760" y="4678363"/>
              <a:ext cx="58738" cy="26988"/>
            </a:xfrm>
            <a:custGeom>
              <a:avLst/>
              <a:gdLst>
                <a:gd name="T0" fmla="*/ 14 w 37"/>
                <a:gd name="T1" fmla="*/ 2 h 17"/>
                <a:gd name="T2" fmla="*/ 9 w 37"/>
                <a:gd name="T3" fmla="*/ 2 h 17"/>
                <a:gd name="T4" fmla="*/ 9 w 37"/>
                <a:gd name="T5" fmla="*/ 17 h 17"/>
                <a:gd name="T6" fmla="*/ 6 w 37"/>
                <a:gd name="T7" fmla="*/ 17 h 17"/>
                <a:gd name="T8" fmla="*/ 6 w 37"/>
                <a:gd name="T9" fmla="*/ 2 h 17"/>
                <a:gd name="T10" fmla="*/ 0 w 37"/>
                <a:gd name="T11" fmla="*/ 2 h 17"/>
                <a:gd name="T12" fmla="*/ 0 w 37"/>
                <a:gd name="T13" fmla="*/ 0 h 17"/>
                <a:gd name="T14" fmla="*/ 14 w 37"/>
                <a:gd name="T15" fmla="*/ 0 h 17"/>
                <a:gd name="T16" fmla="*/ 14 w 37"/>
                <a:gd name="T17" fmla="*/ 2 h 17"/>
                <a:gd name="T18" fmla="*/ 37 w 37"/>
                <a:gd name="T19" fmla="*/ 17 h 17"/>
                <a:gd name="T20" fmla="*/ 34 w 37"/>
                <a:gd name="T21" fmla="*/ 17 h 17"/>
                <a:gd name="T22" fmla="*/ 34 w 37"/>
                <a:gd name="T23" fmla="*/ 2 h 17"/>
                <a:gd name="T24" fmla="*/ 34 w 37"/>
                <a:gd name="T25" fmla="*/ 2 h 17"/>
                <a:gd name="T26" fmla="*/ 29 w 37"/>
                <a:gd name="T27" fmla="*/ 17 h 17"/>
                <a:gd name="T28" fmla="*/ 27 w 37"/>
                <a:gd name="T29" fmla="*/ 17 h 17"/>
                <a:gd name="T30" fmla="*/ 21 w 37"/>
                <a:gd name="T31" fmla="*/ 2 h 17"/>
                <a:gd name="T32" fmla="*/ 20 w 37"/>
                <a:gd name="T33" fmla="*/ 2 h 17"/>
                <a:gd name="T34" fmla="*/ 20 w 37"/>
                <a:gd name="T35" fmla="*/ 17 h 17"/>
                <a:gd name="T36" fmla="*/ 18 w 37"/>
                <a:gd name="T37" fmla="*/ 17 h 17"/>
                <a:gd name="T38" fmla="*/ 18 w 37"/>
                <a:gd name="T39" fmla="*/ 0 h 17"/>
                <a:gd name="T40" fmla="*/ 22 w 37"/>
                <a:gd name="T41" fmla="*/ 0 h 17"/>
                <a:gd name="T42" fmla="*/ 28 w 37"/>
                <a:gd name="T43" fmla="*/ 13 h 17"/>
                <a:gd name="T44" fmla="*/ 33 w 37"/>
                <a:gd name="T45" fmla="*/ 0 h 17"/>
                <a:gd name="T46" fmla="*/ 37 w 37"/>
                <a:gd name="T47" fmla="*/ 0 h 17"/>
                <a:gd name="T48" fmla="*/ 37 w 37"/>
                <a:gd name="T4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7" h="17">
                  <a:moveTo>
                    <a:pt x="14" y="2"/>
                  </a:moveTo>
                  <a:lnTo>
                    <a:pt x="9" y="2"/>
                  </a:lnTo>
                  <a:lnTo>
                    <a:pt x="9" y="17"/>
                  </a:lnTo>
                  <a:lnTo>
                    <a:pt x="6" y="17"/>
                  </a:lnTo>
                  <a:lnTo>
                    <a:pt x="6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14" y="0"/>
                  </a:lnTo>
                  <a:lnTo>
                    <a:pt x="14" y="2"/>
                  </a:lnTo>
                  <a:close/>
                  <a:moveTo>
                    <a:pt x="37" y="17"/>
                  </a:moveTo>
                  <a:lnTo>
                    <a:pt x="34" y="17"/>
                  </a:lnTo>
                  <a:lnTo>
                    <a:pt x="34" y="2"/>
                  </a:lnTo>
                  <a:lnTo>
                    <a:pt x="34" y="2"/>
                  </a:lnTo>
                  <a:lnTo>
                    <a:pt x="29" y="17"/>
                  </a:lnTo>
                  <a:lnTo>
                    <a:pt x="27" y="17"/>
                  </a:lnTo>
                  <a:lnTo>
                    <a:pt x="21" y="2"/>
                  </a:lnTo>
                  <a:lnTo>
                    <a:pt x="20" y="2"/>
                  </a:lnTo>
                  <a:lnTo>
                    <a:pt x="20" y="17"/>
                  </a:lnTo>
                  <a:lnTo>
                    <a:pt x="18" y="17"/>
                  </a:lnTo>
                  <a:lnTo>
                    <a:pt x="18" y="0"/>
                  </a:lnTo>
                  <a:lnTo>
                    <a:pt x="22" y="0"/>
                  </a:lnTo>
                  <a:lnTo>
                    <a:pt x="28" y="13"/>
                  </a:lnTo>
                  <a:lnTo>
                    <a:pt x="33" y="0"/>
                  </a:lnTo>
                  <a:lnTo>
                    <a:pt x="37" y="0"/>
                  </a:lnTo>
                  <a:lnTo>
                    <a:pt x="37" y="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sp>
        <p:nvSpPr>
          <p:cNvPr id="43" name="Freeform: Shape 42">
            <a:extLst>
              <a:ext uri="{FF2B5EF4-FFF2-40B4-BE49-F238E27FC236}">
                <a16:creationId xmlns:a16="http://schemas.microsoft.com/office/drawing/2014/main" id="{FA2FF454-D89A-46B0-B6FD-C18A421D52D3}"/>
              </a:ext>
            </a:extLst>
          </p:cNvPr>
          <p:cNvSpPr/>
          <p:nvPr/>
        </p:nvSpPr>
        <p:spPr>
          <a:xfrm>
            <a:off x="305120" y="715713"/>
            <a:ext cx="262013" cy="278966"/>
          </a:xfrm>
          <a:custGeom>
            <a:avLst/>
            <a:gdLst>
              <a:gd name="connsiteX0" fmla="*/ 11033 w 286362"/>
              <a:gd name="connsiteY0" fmla="*/ 94078 h 304891"/>
              <a:gd name="connsiteX1" fmla="*/ 38996 w 286362"/>
              <a:gd name="connsiteY1" fmla="*/ 45565 h 304891"/>
              <a:gd name="connsiteX2" fmla="*/ 83803 w 286362"/>
              <a:gd name="connsiteY2" fmla="*/ 13055 h 304891"/>
              <a:gd name="connsiteX3" fmla="*/ 143602 w 286362"/>
              <a:gd name="connsiteY3" fmla="*/ 1263 h 304891"/>
              <a:gd name="connsiteX4" fmla="*/ 203570 w 286362"/>
              <a:gd name="connsiteY4" fmla="*/ 13055 h 304891"/>
              <a:gd name="connsiteX5" fmla="*/ 248209 w 286362"/>
              <a:gd name="connsiteY5" fmla="*/ 45565 h 304891"/>
              <a:gd name="connsiteX6" fmla="*/ 276171 w 286362"/>
              <a:gd name="connsiteY6" fmla="*/ 94078 h 304891"/>
              <a:gd name="connsiteX7" fmla="*/ 285941 w 286362"/>
              <a:gd name="connsiteY7" fmla="*/ 154383 h 304891"/>
              <a:gd name="connsiteX8" fmla="*/ 276171 w 286362"/>
              <a:gd name="connsiteY8" fmla="*/ 213340 h 304891"/>
              <a:gd name="connsiteX9" fmla="*/ 248209 w 286362"/>
              <a:gd name="connsiteY9" fmla="*/ 261011 h 304891"/>
              <a:gd name="connsiteX10" fmla="*/ 203570 w 286362"/>
              <a:gd name="connsiteY10" fmla="*/ 292847 h 304891"/>
              <a:gd name="connsiteX11" fmla="*/ 143602 w 286362"/>
              <a:gd name="connsiteY11" fmla="*/ 304470 h 304891"/>
              <a:gd name="connsiteX12" fmla="*/ 83803 w 286362"/>
              <a:gd name="connsiteY12" fmla="*/ 292847 h 304891"/>
              <a:gd name="connsiteX13" fmla="*/ 38996 w 286362"/>
              <a:gd name="connsiteY13" fmla="*/ 261011 h 304891"/>
              <a:gd name="connsiteX14" fmla="*/ 11033 w 286362"/>
              <a:gd name="connsiteY14" fmla="*/ 213340 h 304891"/>
              <a:gd name="connsiteX15" fmla="*/ 1263 w 286362"/>
              <a:gd name="connsiteY15" fmla="*/ 154383 h 304891"/>
              <a:gd name="connsiteX16" fmla="*/ 11033 w 286362"/>
              <a:gd name="connsiteY16" fmla="*/ 94078 h 304891"/>
              <a:gd name="connsiteX17" fmla="*/ 69148 w 286362"/>
              <a:gd name="connsiteY17" fmla="*/ 189757 h 304891"/>
              <a:gd name="connsiteX18" fmla="*/ 82792 w 286362"/>
              <a:gd name="connsiteY18" fmla="*/ 220751 h 304891"/>
              <a:gd name="connsiteX19" fmla="*/ 107217 w 286362"/>
              <a:gd name="connsiteY19" fmla="*/ 242818 h 304891"/>
              <a:gd name="connsiteX20" fmla="*/ 143771 w 286362"/>
              <a:gd name="connsiteY20" fmla="*/ 251072 h 304891"/>
              <a:gd name="connsiteX21" fmla="*/ 180324 w 286362"/>
              <a:gd name="connsiteY21" fmla="*/ 242818 h 304891"/>
              <a:gd name="connsiteX22" fmla="*/ 204580 w 286362"/>
              <a:gd name="connsiteY22" fmla="*/ 220751 h 304891"/>
              <a:gd name="connsiteX23" fmla="*/ 218225 w 286362"/>
              <a:gd name="connsiteY23" fmla="*/ 189757 h 304891"/>
              <a:gd name="connsiteX24" fmla="*/ 222436 w 286362"/>
              <a:gd name="connsiteY24" fmla="*/ 154214 h 304891"/>
              <a:gd name="connsiteX25" fmla="*/ 218225 w 286362"/>
              <a:gd name="connsiteY25" fmla="*/ 117324 h 304891"/>
              <a:gd name="connsiteX26" fmla="*/ 204580 w 286362"/>
              <a:gd name="connsiteY26" fmla="*/ 85487 h 304891"/>
              <a:gd name="connsiteX27" fmla="*/ 180324 w 286362"/>
              <a:gd name="connsiteY27" fmla="*/ 63252 h 304891"/>
              <a:gd name="connsiteX28" fmla="*/ 143771 w 286362"/>
              <a:gd name="connsiteY28" fmla="*/ 54998 h 304891"/>
              <a:gd name="connsiteX29" fmla="*/ 107217 w 286362"/>
              <a:gd name="connsiteY29" fmla="*/ 63252 h 304891"/>
              <a:gd name="connsiteX30" fmla="*/ 82792 w 286362"/>
              <a:gd name="connsiteY30" fmla="*/ 85487 h 304891"/>
              <a:gd name="connsiteX31" fmla="*/ 69148 w 286362"/>
              <a:gd name="connsiteY31" fmla="*/ 117324 h 304891"/>
              <a:gd name="connsiteX32" fmla="*/ 64937 w 286362"/>
              <a:gd name="connsiteY32" fmla="*/ 154214 h 304891"/>
              <a:gd name="connsiteX33" fmla="*/ 69148 w 286362"/>
              <a:gd name="connsiteY33" fmla="*/ 189757 h 3048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286362" h="304891">
                <a:moveTo>
                  <a:pt x="11033" y="94078"/>
                </a:moveTo>
                <a:cubicBezTo>
                  <a:pt x="17603" y="75549"/>
                  <a:pt x="26867" y="59378"/>
                  <a:pt x="38996" y="45565"/>
                </a:cubicBezTo>
                <a:cubicBezTo>
                  <a:pt x="51124" y="31752"/>
                  <a:pt x="66116" y="20972"/>
                  <a:pt x="83803" y="13055"/>
                </a:cubicBezTo>
                <a:cubicBezTo>
                  <a:pt x="101490" y="5138"/>
                  <a:pt x="121535" y="1263"/>
                  <a:pt x="143602" y="1263"/>
                </a:cubicBezTo>
                <a:cubicBezTo>
                  <a:pt x="166006" y="1263"/>
                  <a:pt x="186051" y="5138"/>
                  <a:pt x="203570" y="13055"/>
                </a:cubicBezTo>
                <a:cubicBezTo>
                  <a:pt x="221088" y="20972"/>
                  <a:pt x="236080" y="31752"/>
                  <a:pt x="248209" y="45565"/>
                </a:cubicBezTo>
                <a:cubicBezTo>
                  <a:pt x="260337" y="59378"/>
                  <a:pt x="269770" y="75549"/>
                  <a:pt x="276171" y="94078"/>
                </a:cubicBezTo>
                <a:cubicBezTo>
                  <a:pt x="282740" y="112608"/>
                  <a:pt x="285941" y="132653"/>
                  <a:pt x="285941" y="154383"/>
                </a:cubicBezTo>
                <a:cubicBezTo>
                  <a:pt x="285941" y="175439"/>
                  <a:pt x="282740" y="195147"/>
                  <a:pt x="276171" y="213340"/>
                </a:cubicBezTo>
                <a:cubicBezTo>
                  <a:pt x="269601" y="231532"/>
                  <a:pt x="260337" y="247535"/>
                  <a:pt x="248209" y="261011"/>
                </a:cubicBezTo>
                <a:cubicBezTo>
                  <a:pt x="236080" y="274486"/>
                  <a:pt x="221088" y="285099"/>
                  <a:pt x="203570" y="292847"/>
                </a:cubicBezTo>
                <a:cubicBezTo>
                  <a:pt x="186051" y="300596"/>
                  <a:pt x="166006" y="304470"/>
                  <a:pt x="143602" y="304470"/>
                </a:cubicBezTo>
                <a:cubicBezTo>
                  <a:pt x="121367" y="304470"/>
                  <a:pt x="101490" y="300596"/>
                  <a:pt x="83803" y="292847"/>
                </a:cubicBezTo>
                <a:cubicBezTo>
                  <a:pt x="66116" y="285099"/>
                  <a:pt x="51124" y="274486"/>
                  <a:pt x="38996" y="261011"/>
                </a:cubicBezTo>
                <a:cubicBezTo>
                  <a:pt x="26867" y="247535"/>
                  <a:pt x="17434" y="231532"/>
                  <a:pt x="11033" y="213340"/>
                </a:cubicBezTo>
                <a:cubicBezTo>
                  <a:pt x="4464" y="195147"/>
                  <a:pt x="1263" y="175439"/>
                  <a:pt x="1263" y="154383"/>
                </a:cubicBezTo>
                <a:cubicBezTo>
                  <a:pt x="1263" y="132653"/>
                  <a:pt x="4464" y="112608"/>
                  <a:pt x="11033" y="94078"/>
                </a:cubicBezTo>
                <a:close/>
                <a:moveTo>
                  <a:pt x="69148" y="189757"/>
                </a:moveTo>
                <a:cubicBezTo>
                  <a:pt x="72012" y="201211"/>
                  <a:pt x="76560" y="211655"/>
                  <a:pt x="82792" y="220751"/>
                </a:cubicBezTo>
                <a:cubicBezTo>
                  <a:pt x="89025" y="229848"/>
                  <a:pt x="97110" y="237259"/>
                  <a:pt x="107217" y="242818"/>
                </a:cubicBezTo>
                <a:cubicBezTo>
                  <a:pt x="117324" y="248377"/>
                  <a:pt x="129452" y="251072"/>
                  <a:pt x="143771" y="251072"/>
                </a:cubicBezTo>
                <a:cubicBezTo>
                  <a:pt x="158089" y="251072"/>
                  <a:pt x="170217" y="248377"/>
                  <a:pt x="180324" y="242818"/>
                </a:cubicBezTo>
                <a:cubicBezTo>
                  <a:pt x="190262" y="237259"/>
                  <a:pt x="198516" y="229848"/>
                  <a:pt x="204580" y="220751"/>
                </a:cubicBezTo>
                <a:cubicBezTo>
                  <a:pt x="210645" y="211655"/>
                  <a:pt x="215361" y="201211"/>
                  <a:pt x="218225" y="189757"/>
                </a:cubicBezTo>
                <a:cubicBezTo>
                  <a:pt x="221088" y="178302"/>
                  <a:pt x="222436" y="166511"/>
                  <a:pt x="222436" y="154214"/>
                </a:cubicBezTo>
                <a:cubicBezTo>
                  <a:pt x="222436" y="141581"/>
                  <a:pt x="221088" y="129284"/>
                  <a:pt x="218225" y="117324"/>
                </a:cubicBezTo>
                <a:cubicBezTo>
                  <a:pt x="215361" y="105364"/>
                  <a:pt x="210813" y="94752"/>
                  <a:pt x="204580" y="85487"/>
                </a:cubicBezTo>
                <a:cubicBezTo>
                  <a:pt x="198348" y="76223"/>
                  <a:pt x="190262" y="68643"/>
                  <a:pt x="180324" y="63252"/>
                </a:cubicBezTo>
                <a:cubicBezTo>
                  <a:pt x="170385" y="57694"/>
                  <a:pt x="158089" y="54998"/>
                  <a:pt x="143771" y="54998"/>
                </a:cubicBezTo>
                <a:cubicBezTo>
                  <a:pt x="129452" y="54998"/>
                  <a:pt x="117324" y="57862"/>
                  <a:pt x="107217" y="63252"/>
                </a:cubicBezTo>
                <a:cubicBezTo>
                  <a:pt x="97279" y="68811"/>
                  <a:pt x="89025" y="76223"/>
                  <a:pt x="82792" y="85487"/>
                </a:cubicBezTo>
                <a:cubicBezTo>
                  <a:pt x="76560" y="94752"/>
                  <a:pt x="72012" y="105364"/>
                  <a:pt x="69148" y="117324"/>
                </a:cubicBezTo>
                <a:cubicBezTo>
                  <a:pt x="66284" y="129284"/>
                  <a:pt x="64937" y="141581"/>
                  <a:pt x="64937" y="154214"/>
                </a:cubicBezTo>
                <a:cubicBezTo>
                  <a:pt x="64937" y="166511"/>
                  <a:pt x="66284" y="178302"/>
                  <a:pt x="69148" y="189757"/>
                </a:cubicBezTo>
                <a:close/>
              </a:path>
            </a:pathLst>
          </a:custGeom>
          <a:solidFill>
            <a:srgbClr val="FF79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4" name="Freeform: Shape 43">
            <a:extLst>
              <a:ext uri="{FF2B5EF4-FFF2-40B4-BE49-F238E27FC236}">
                <a16:creationId xmlns:a16="http://schemas.microsoft.com/office/drawing/2014/main" id="{5DE27495-BD6A-4999-9768-159569A407AC}"/>
              </a:ext>
            </a:extLst>
          </p:cNvPr>
          <p:cNvSpPr/>
          <p:nvPr/>
        </p:nvSpPr>
        <p:spPr>
          <a:xfrm>
            <a:off x="599653" y="790156"/>
            <a:ext cx="124841" cy="198821"/>
          </a:xfrm>
          <a:custGeom>
            <a:avLst/>
            <a:gdLst>
              <a:gd name="connsiteX0" fmla="*/ 56178 w 136443"/>
              <a:gd name="connsiteY0" fmla="*/ 6822 h 217298"/>
              <a:gd name="connsiteX1" fmla="*/ 56178 w 136443"/>
              <a:gd name="connsiteY1" fmla="*/ 45734 h 217298"/>
              <a:gd name="connsiteX2" fmla="*/ 57020 w 136443"/>
              <a:gd name="connsiteY2" fmla="*/ 45734 h 217298"/>
              <a:gd name="connsiteX3" fmla="*/ 67969 w 136443"/>
              <a:gd name="connsiteY3" fmla="*/ 27710 h 217298"/>
              <a:gd name="connsiteX4" fmla="*/ 83803 w 136443"/>
              <a:gd name="connsiteY4" fmla="*/ 13560 h 217298"/>
              <a:gd name="connsiteX5" fmla="*/ 102838 w 136443"/>
              <a:gd name="connsiteY5" fmla="*/ 4464 h 217298"/>
              <a:gd name="connsiteX6" fmla="*/ 123894 w 136443"/>
              <a:gd name="connsiteY6" fmla="*/ 1263 h 217298"/>
              <a:gd name="connsiteX7" fmla="*/ 136527 w 136443"/>
              <a:gd name="connsiteY7" fmla="*/ 3285 h 217298"/>
              <a:gd name="connsiteX8" fmla="*/ 136527 w 136443"/>
              <a:gd name="connsiteY8" fmla="*/ 56851 h 217298"/>
              <a:gd name="connsiteX9" fmla="*/ 126757 w 136443"/>
              <a:gd name="connsiteY9" fmla="*/ 55504 h 217298"/>
              <a:gd name="connsiteX10" fmla="*/ 115808 w 136443"/>
              <a:gd name="connsiteY10" fmla="*/ 54830 h 217298"/>
              <a:gd name="connsiteX11" fmla="*/ 89025 w 136443"/>
              <a:gd name="connsiteY11" fmla="*/ 60052 h 217298"/>
              <a:gd name="connsiteX12" fmla="*/ 71338 w 136443"/>
              <a:gd name="connsiteY12" fmla="*/ 74538 h 217298"/>
              <a:gd name="connsiteX13" fmla="*/ 61736 w 136443"/>
              <a:gd name="connsiteY13" fmla="*/ 95763 h 217298"/>
              <a:gd name="connsiteX14" fmla="*/ 58873 w 136443"/>
              <a:gd name="connsiteY14" fmla="*/ 122209 h 217298"/>
              <a:gd name="connsiteX15" fmla="*/ 58873 w 136443"/>
              <a:gd name="connsiteY15" fmla="*/ 216709 h 217298"/>
              <a:gd name="connsiteX16" fmla="*/ 1263 w 136443"/>
              <a:gd name="connsiteY16" fmla="*/ 216709 h 217298"/>
              <a:gd name="connsiteX17" fmla="*/ 1263 w 136443"/>
              <a:gd name="connsiteY17" fmla="*/ 6822 h 217298"/>
              <a:gd name="connsiteX18" fmla="*/ 56178 w 136443"/>
              <a:gd name="connsiteY18" fmla="*/ 6822 h 2172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36443" h="217298">
                <a:moveTo>
                  <a:pt x="56178" y="6822"/>
                </a:moveTo>
                <a:lnTo>
                  <a:pt x="56178" y="45734"/>
                </a:lnTo>
                <a:lnTo>
                  <a:pt x="57020" y="45734"/>
                </a:lnTo>
                <a:cubicBezTo>
                  <a:pt x="59715" y="39164"/>
                  <a:pt x="63421" y="33269"/>
                  <a:pt x="67969" y="27710"/>
                </a:cubicBezTo>
                <a:cubicBezTo>
                  <a:pt x="72517" y="22151"/>
                  <a:pt x="77907" y="17434"/>
                  <a:pt x="83803" y="13560"/>
                </a:cubicBezTo>
                <a:cubicBezTo>
                  <a:pt x="89699" y="9686"/>
                  <a:pt x="96100" y="6654"/>
                  <a:pt x="102838" y="4464"/>
                </a:cubicBezTo>
                <a:cubicBezTo>
                  <a:pt x="109576" y="2274"/>
                  <a:pt x="116650" y="1263"/>
                  <a:pt x="123894" y="1263"/>
                </a:cubicBezTo>
                <a:cubicBezTo>
                  <a:pt x="127600" y="1263"/>
                  <a:pt x="131811" y="1937"/>
                  <a:pt x="136527" y="3285"/>
                </a:cubicBezTo>
                <a:lnTo>
                  <a:pt x="136527" y="56851"/>
                </a:lnTo>
                <a:cubicBezTo>
                  <a:pt x="133832" y="56346"/>
                  <a:pt x="130632" y="55841"/>
                  <a:pt x="126757" y="55504"/>
                </a:cubicBezTo>
                <a:cubicBezTo>
                  <a:pt x="123051" y="55167"/>
                  <a:pt x="119346" y="54830"/>
                  <a:pt x="115808" y="54830"/>
                </a:cubicBezTo>
                <a:cubicBezTo>
                  <a:pt x="105196" y="54830"/>
                  <a:pt x="96268" y="56514"/>
                  <a:pt x="89025" y="60052"/>
                </a:cubicBezTo>
                <a:cubicBezTo>
                  <a:pt x="81782" y="63589"/>
                  <a:pt x="75886" y="68306"/>
                  <a:pt x="71338" y="74538"/>
                </a:cubicBezTo>
                <a:cubicBezTo>
                  <a:pt x="66958" y="80603"/>
                  <a:pt x="63758" y="87677"/>
                  <a:pt x="61736" y="95763"/>
                </a:cubicBezTo>
                <a:cubicBezTo>
                  <a:pt x="59883" y="103848"/>
                  <a:pt x="58873" y="112608"/>
                  <a:pt x="58873" y="122209"/>
                </a:cubicBezTo>
                <a:lnTo>
                  <a:pt x="58873" y="216709"/>
                </a:lnTo>
                <a:lnTo>
                  <a:pt x="1263" y="216709"/>
                </a:lnTo>
                <a:lnTo>
                  <a:pt x="1263" y="6822"/>
                </a:lnTo>
                <a:lnTo>
                  <a:pt x="56178" y="6822"/>
                </a:lnTo>
                <a:close/>
              </a:path>
            </a:pathLst>
          </a:custGeom>
          <a:solidFill>
            <a:srgbClr val="FF79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5" name="Freeform: Shape 44">
            <a:extLst>
              <a:ext uri="{FF2B5EF4-FFF2-40B4-BE49-F238E27FC236}">
                <a16:creationId xmlns:a16="http://schemas.microsoft.com/office/drawing/2014/main" id="{D7FE7F64-C892-4CF8-8DE8-7E06D7BBFD14}"/>
              </a:ext>
            </a:extLst>
          </p:cNvPr>
          <p:cNvSpPr/>
          <p:nvPr/>
        </p:nvSpPr>
        <p:spPr>
          <a:xfrm>
            <a:off x="736054" y="790001"/>
            <a:ext cx="188033" cy="203445"/>
          </a:xfrm>
          <a:custGeom>
            <a:avLst/>
            <a:gdLst>
              <a:gd name="connsiteX0" fmla="*/ 7664 w 205506"/>
              <a:gd name="connsiteY0" fmla="*/ 71506 h 222351"/>
              <a:gd name="connsiteX1" fmla="*/ 17771 w 205506"/>
              <a:gd name="connsiteY1" fmla="*/ 37817 h 222351"/>
              <a:gd name="connsiteX2" fmla="*/ 40512 w 205506"/>
              <a:gd name="connsiteY2" fmla="*/ 16255 h 222351"/>
              <a:gd name="connsiteX3" fmla="*/ 71506 w 205506"/>
              <a:gd name="connsiteY3" fmla="*/ 4632 h 222351"/>
              <a:gd name="connsiteX4" fmla="*/ 106207 w 205506"/>
              <a:gd name="connsiteY4" fmla="*/ 1263 h 222351"/>
              <a:gd name="connsiteX5" fmla="*/ 138212 w 205506"/>
              <a:gd name="connsiteY5" fmla="*/ 3453 h 222351"/>
              <a:gd name="connsiteX6" fmla="*/ 167859 w 205506"/>
              <a:gd name="connsiteY6" fmla="*/ 12212 h 222351"/>
              <a:gd name="connsiteX7" fmla="*/ 189757 w 205506"/>
              <a:gd name="connsiteY7" fmla="*/ 30236 h 222351"/>
              <a:gd name="connsiteX8" fmla="*/ 198348 w 205506"/>
              <a:gd name="connsiteY8" fmla="*/ 60894 h 222351"/>
              <a:gd name="connsiteX9" fmla="*/ 198348 w 205506"/>
              <a:gd name="connsiteY9" fmla="*/ 170049 h 222351"/>
              <a:gd name="connsiteX10" fmla="*/ 200032 w 205506"/>
              <a:gd name="connsiteY10" fmla="*/ 197169 h 222351"/>
              <a:gd name="connsiteX11" fmla="*/ 205760 w 205506"/>
              <a:gd name="connsiteY11" fmla="*/ 216709 h 222351"/>
              <a:gd name="connsiteX12" fmla="*/ 147308 w 205506"/>
              <a:gd name="connsiteY12" fmla="*/ 216709 h 222351"/>
              <a:gd name="connsiteX13" fmla="*/ 144613 w 205506"/>
              <a:gd name="connsiteY13" fmla="*/ 206770 h 222351"/>
              <a:gd name="connsiteX14" fmla="*/ 143265 w 205506"/>
              <a:gd name="connsiteY14" fmla="*/ 196495 h 222351"/>
              <a:gd name="connsiteX15" fmla="*/ 110755 w 205506"/>
              <a:gd name="connsiteY15" fmla="*/ 216372 h 222351"/>
              <a:gd name="connsiteX16" fmla="*/ 72685 w 205506"/>
              <a:gd name="connsiteY16" fmla="*/ 222099 h 222351"/>
              <a:gd name="connsiteX17" fmla="*/ 44723 w 205506"/>
              <a:gd name="connsiteY17" fmla="*/ 218393 h 222351"/>
              <a:gd name="connsiteX18" fmla="*/ 21982 w 205506"/>
              <a:gd name="connsiteY18" fmla="*/ 207107 h 222351"/>
              <a:gd name="connsiteX19" fmla="*/ 6822 w 205506"/>
              <a:gd name="connsiteY19" fmla="*/ 187567 h 222351"/>
              <a:gd name="connsiteX20" fmla="*/ 1263 w 205506"/>
              <a:gd name="connsiteY20" fmla="*/ 159605 h 222351"/>
              <a:gd name="connsiteX21" fmla="*/ 7496 w 205506"/>
              <a:gd name="connsiteY21" fmla="*/ 130126 h 222351"/>
              <a:gd name="connsiteX22" fmla="*/ 23667 w 205506"/>
              <a:gd name="connsiteY22" fmla="*/ 111597 h 222351"/>
              <a:gd name="connsiteX23" fmla="*/ 46407 w 205506"/>
              <a:gd name="connsiteY23" fmla="*/ 101322 h 222351"/>
              <a:gd name="connsiteX24" fmla="*/ 72180 w 205506"/>
              <a:gd name="connsiteY24" fmla="*/ 95763 h 222351"/>
              <a:gd name="connsiteX25" fmla="*/ 97784 w 205506"/>
              <a:gd name="connsiteY25" fmla="*/ 92562 h 222351"/>
              <a:gd name="connsiteX26" fmla="*/ 120019 w 205506"/>
              <a:gd name="connsiteY26" fmla="*/ 88856 h 222351"/>
              <a:gd name="connsiteX27" fmla="*/ 135517 w 205506"/>
              <a:gd name="connsiteY27" fmla="*/ 81782 h 222351"/>
              <a:gd name="connsiteX28" fmla="*/ 140739 w 205506"/>
              <a:gd name="connsiteY28" fmla="*/ 68137 h 222351"/>
              <a:gd name="connsiteX29" fmla="*/ 137706 w 205506"/>
              <a:gd name="connsiteY29" fmla="*/ 53314 h 222351"/>
              <a:gd name="connsiteX30" fmla="*/ 129621 w 205506"/>
              <a:gd name="connsiteY30" fmla="*/ 44723 h 222351"/>
              <a:gd name="connsiteX31" fmla="*/ 117830 w 205506"/>
              <a:gd name="connsiteY31" fmla="*/ 40680 h 222351"/>
              <a:gd name="connsiteX32" fmla="*/ 103343 w 205506"/>
              <a:gd name="connsiteY32" fmla="*/ 39670 h 222351"/>
              <a:gd name="connsiteX33" fmla="*/ 76560 w 205506"/>
              <a:gd name="connsiteY33" fmla="*/ 46913 h 222351"/>
              <a:gd name="connsiteX34" fmla="*/ 65274 w 205506"/>
              <a:gd name="connsiteY34" fmla="*/ 71338 h 222351"/>
              <a:gd name="connsiteX35" fmla="*/ 7664 w 205506"/>
              <a:gd name="connsiteY35" fmla="*/ 71338 h 222351"/>
              <a:gd name="connsiteX36" fmla="*/ 140739 w 205506"/>
              <a:gd name="connsiteY36" fmla="*/ 113955 h 222351"/>
              <a:gd name="connsiteX37" fmla="*/ 131642 w 205506"/>
              <a:gd name="connsiteY37" fmla="*/ 119009 h 222351"/>
              <a:gd name="connsiteX38" fmla="*/ 119851 w 205506"/>
              <a:gd name="connsiteY38" fmla="*/ 122041 h 222351"/>
              <a:gd name="connsiteX39" fmla="*/ 106712 w 205506"/>
              <a:gd name="connsiteY39" fmla="*/ 124062 h 222351"/>
              <a:gd name="connsiteX40" fmla="*/ 92899 w 205506"/>
              <a:gd name="connsiteY40" fmla="*/ 126084 h 222351"/>
              <a:gd name="connsiteX41" fmla="*/ 80097 w 205506"/>
              <a:gd name="connsiteY41" fmla="*/ 129284 h 222351"/>
              <a:gd name="connsiteX42" fmla="*/ 69148 w 205506"/>
              <a:gd name="connsiteY42" fmla="*/ 134843 h 222351"/>
              <a:gd name="connsiteX43" fmla="*/ 61568 w 205506"/>
              <a:gd name="connsiteY43" fmla="*/ 143602 h 222351"/>
              <a:gd name="connsiteX44" fmla="*/ 58704 w 205506"/>
              <a:gd name="connsiteY44" fmla="*/ 157078 h 222351"/>
              <a:gd name="connsiteX45" fmla="*/ 61568 w 205506"/>
              <a:gd name="connsiteY45" fmla="*/ 170049 h 222351"/>
              <a:gd name="connsiteX46" fmla="*/ 69316 w 205506"/>
              <a:gd name="connsiteY46" fmla="*/ 178303 h 222351"/>
              <a:gd name="connsiteX47" fmla="*/ 80603 w 205506"/>
              <a:gd name="connsiteY47" fmla="*/ 182514 h 222351"/>
              <a:gd name="connsiteX48" fmla="*/ 93910 w 205506"/>
              <a:gd name="connsiteY48" fmla="*/ 183693 h 222351"/>
              <a:gd name="connsiteX49" fmla="*/ 120356 w 205506"/>
              <a:gd name="connsiteY49" fmla="*/ 177966 h 222351"/>
              <a:gd name="connsiteX50" fmla="*/ 134169 w 205506"/>
              <a:gd name="connsiteY50" fmla="*/ 164321 h 222351"/>
              <a:gd name="connsiteX51" fmla="*/ 139728 w 205506"/>
              <a:gd name="connsiteY51" fmla="*/ 148319 h 222351"/>
              <a:gd name="connsiteX52" fmla="*/ 140739 w 205506"/>
              <a:gd name="connsiteY52" fmla="*/ 135348 h 222351"/>
              <a:gd name="connsiteX53" fmla="*/ 140739 w 205506"/>
              <a:gd name="connsiteY53" fmla="*/ 113955 h 222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205506" h="222351">
                <a:moveTo>
                  <a:pt x="7664" y="71506"/>
                </a:moveTo>
                <a:cubicBezTo>
                  <a:pt x="8507" y="58030"/>
                  <a:pt x="11876" y="46744"/>
                  <a:pt x="17771" y="37817"/>
                </a:cubicBezTo>
                <a:cubicBezTo>
                  <a:pt x="23667" y="28889"/>
                  <a:pt x="31247" y="21646"/>
                  <a:pt x="40512" y="16255"/>
                </a:cubicBezTo>
                <a:cubicBezTo>
                  <a:pt x="49776" y="10865"/>
                  <a:pt x="60052" y="6991"/>
                  <a:pt x="71506" y="4632"/>
                </a:cubicBezTo>
                <a:cubicBezTo>
                  <a:pt x="82961" y="2274"/>
                  <a:pt x="94584" y="1263"/>
                  <a:pt x="106207" y="1263"/>
                </a:cubicBezTo>
                <a:cubicBezTo>
                  <a:pt x="116819" y="1263"/>
                  <a:pt x="127431" y="1937"/>
                  <a:pt x="138212" y="3453"/>
                </a:cubicBezTo>
                <a:cubicBezTo>
                  <a:pt x="148992" y="4969"/>
                  <a:pt x="158931" y="7833"/>
                  <a:pt x="167859" y="12212"/>
                </a:cubicBezTo>
                <a:cubicBezTo>
                  <a:pt x="176786" y="16592"/>
                  <a:pt x="184030" y="22488"/>
                  <a:pt x="189757" y="30236"/>
                </a:cubicBezTo>
                <a:cubicBezTo>
                  <a:pt x="195484" y="37985"/>
                  <a:pt x="198348" y="48092"/>
                  <a:pt x="198348" y="60894"/>
                </a:cubicBezTo>
                <a:lnTo>
                  <a:pt x="198348" y="170049"/>
                </a:lnTo>
                <a:cubicBezTo>
                  <a:pt x="198348" y="179482"/>
                  <a:pt x="198853" y="188578"/>
                  <a:pt x="200032" y="197169"/>
                </a:cubicBezTo>
                <a:cubicBezTo>
                  <a:pt x="201043" y="205760"/>
                  <a:pt x="203064" y="212329"/>
                  <a:pt x="205760" y="216709"/>
                </a:cubicBezTo>
                <a:lnTo>
                  <a:pt x="147308" y="216709"/>
                </a:lnTo>
                <a:cubicBezTo>
                  <a:pt x="146297" y="213508"/>
                  <a:pt x="145287" y="210139"/>
                  <a:pt x="144613" y="206770"/>
                </a:cubicBezTo>
                <a:cubicBezTo>
                  <a:pt x="143939" y="203401"/>
                  <a:pt x="143434" y="199864"/>
                  <a:pt x="143265" y="196495"/>
                </a:cubicBezTo>
                <a:cubicBezTo>
                  <a:pt x="134001" y="205928"/>
                  <a:pt x="123220" y="212666"/>
                  <a:pt x="110755" y="216372"/>
                </a:cubicBezTo>
                <a:cubicBezTo>
                  <a:pt x="98290" y="220078"/>
                  <a:pt x="85656" y="222099"/>
                  <a:pt x="72685" y="222099"/>
                </a:cubicBezTo>
                <a:cubicBezTo>
                  <a:pt x="62747" y="222099"/>
                  <a:pt x="53314" y="220920"/>
                  <a:pt x="44723" y="218393"/>
                </a:cubicBezTo>
                <a:cubicBezTo>
                  <a:pt x="36132" y="216035"/>
                  <a:pt x="28552" y="212161"/>
                  <a:pt x="21982" y="207107"/>
                </a:cubicBezTo>
                <a:cubicBezTo>
                  <a:pt x="15413" y="202054"/>
                  <a:pt x="10360" y="195484"/>
                  <a:pt x="6822" y="187567"/>
                </a:cubicBezTo>
                <a:cubicBezTo>
                  <a:pt x="3116" y="179650"/>
                  <a:pt x="1263" y="170385"/>
                  <a:pt x="1263" y="159605"/>
                </a:cubicBezTo>
                <a:cubicBezTo>
                  <a:pt x="1263" y="147645"/>
                  <a:pt x="3285" y="137875"/>
                  <a:pt x="7496" y="130126"/>
                </a:cubicBezTo>
                <a:cubicBezTo>
                  <a:pt x="11707" y="122378"/>
                  <a:pt x="17097" y="116314"/>
                  <a:pt x="23667" y="111597"/>
                </a:cubicBezTo>
                <a:cubicBezTo>
                  <a:pt x="30236" y="107049"/>
                  <a:pt x="37817" y="103511"/>
                  <a:pt x="46407" y="101322"/>
                </a:cubicBezTo>
                <a:cubicBezTo>
                  <a:pt x="54998" y="98963"/>
                  <a:pt x="63589" y="97279"/>
                  <a:pt x="72180" y="95763"/>
                </a:cubicBezTo>
                <a:cubicBezTo>
                  <a:pt x="80771" y="94415"/>
                  <a:pt x="89362" y="93405"/>
                  <a:pt x="97784" y="92562"/>
                </a:cubicBezTo>
                <a:cubicBezTo>
                  <a:pt x="106207" y="91720"/>
                  <a:pt x="113618" y="90541"/>
                  <a:pt x="120019" y="88856"/>
                </a:cubicBezTo>
                <a:cubicBezTo>
                  <a:pt x="126589" y="87172"/>
                  <a:pt x="131642" y="84814"/>
                  <a:pt x="135517" y="81782"/>
                </a:cubicBezTo>
                <a:cubicBezTo>
                  <a:pt x="139222" y="78750"/>
                  <a:pt x="141075" y="74201"/>
                  <a:pt x="140739" y="68137"/>
                </a:cubicBezTo>
                <a:cubicBezTo>
                  <a:pt x="140739" y="61905"/>
                  <a:pt x="139728" y="57020"/>
                  <a:pt x="137706" y="53314"/>
                </a:cubicBezTo>
                <a:cubicBezTo>
                  <a:pt x="135685" y="49608"/>
                  <a:pt x="132990" y="46744"/>
                  <a:pt x="129621" y="44723"/>
                </a:cubicBezTo>
                <a:cubicBezTo>
                  <a:pt x="126252" y="42702"/>
                  <a:pt x="122378" y="41354"/>
                  <a:pt x="117830" y="40680"/>
                </a:cubicBezTo>
                <a:cubicBezTo>
                  <a:pt x="113281" y="40006"/>
                  <a:pt x="108565" y="39670"/>
                  <a:pt x="103343" y="39670"/>
                </a:cubicBezTo>
                <a:cubicBezTo>
                  <a:pt x="92057" y="39670"/>
                  <a:pt x="83129" y="42028"/>
                  <a:pt x="76560" y="46913"/>
                </a:cubicBezTo>
                <a:cubicBezTo>
                  <a:pt x="69990" y="51798"/>
                  <a:pt x="66284" y="59883"/>
                  <a:pt x="65274" y="71338"/>
                </a:cubicBezTo>
                <a:lnTo>
                  <a:pt x="7664" y="71338"/>
                </a:lnTo>
                <a:close/>
                <a:moveTo>
                  <a:pt x="140739" y="113955"/>
                </a:moveTo>
                <a:cubicBezTo>
                  <a:pt x="138380" y="116145"/>
                  <a:pt x="135180" y="117830"/>
                  <a:pt x="131642" y="119009"/>
                </a:cubicBezTo>
                <a:cubicBezTo>
                  <a:pt x="127936" y="120188"/>
                  <a:pt x="124062" y="121199"/>
                  <a:pt x="119851" y="122041"/>
                </a:cubicBezTo>
                <a:cubicBezTo>
                  <a:pt x="115640" y="122883"/>
                  <a:pt x="111260" y="123557"/>
                  <a:pt x="106712" y="124062"/>
                </a:cubicBezTo>
                <a:cubicBezTo>
                  <a:pt x="102164" y="124568"/>
                  <a:pt x="97447" y="125241"/>
                  <a:pt x="92899" y="126084"/>
                </a:cubicBezTo>
                <a:cubicBezTo>
                  <a:pt x="88520" y="126926"/>
                  <a:pt x="84308" y="127936"/>
                  <a:pt x="80097" y="129284"/>
                </a:cubicBezTo>
                <a:cubicBezTo>
                  <a:pt x="75886" y="130632"/>
                  <a:pt x="72180" y="132485"/>
                  <a:pt x="69148" y="134843"/>
                </a:cubicBezTo>
                <a:cubicBezTo>
                  <a:pt x="66116" y="137201"/>
                  <a:pt x="63589" y="140065"/>
                  <a:pt x="61568" y="143602"/>
                </a:cubicBezTo>
                <a:cubicBezTo>
                  <a:pt x="59715" y="147140"/>
                  <a:pt x="58704" y="151519"/>
                  <a:pt x="58704" y="157078"/>
                </a:cubicBezTo>
                <a:cubicBezTo>
                  <a:pt x="58704" y="162131"/>
                  <a:pt x="59715" y="166511"/>
                  <a:pt x="61568" y="170049"/>
                </a:cubicBezTo>
                <a:cubicBezTo>
                  <a:pt x="63421" y="173586"/>
                  <a:pt x="65947" y="176281"/>
                  <a:pt x="69316" y="178303"/>
                </a:cubicBezTo>
                <a:cubicBezTo>
                  <a:pt x="72517" y="180324"/>
                  <a:pt x="76391" y="181671"/>
                  <a:pt x="80603" y="182514"/>
                </a:cubicBezTo>
                <a:cubicBezTo>
                  <a:pt x="84982" y="183356"/>
                  <a:pt x="89362" y="183693"/>
                  <a:pt x="93910" y="183693"/>
                </a:cubicBezTo>
                <a:cubicBezTo>
                  <a:pt x="105196" y="183693"/>
                  <a:pt x="114124" y="181840"/>
                  <a:pt x="120356" y="177966"/>
                </a:cubicBezTo>
                <a:cubicBezTo>
                  <a:pt x="126589" y="174260"/>
                  <a:pt x="131137" y="169712"/>
                  <a:pt x="134169" y="164321"/>
                </a:cubicBezTo>
                <a:cubicBezTo>
                  <a:pt x="137201" y="159099"/>
                  <a:pt x="138886" y="153709"/>
                  <a:pt x="139728" y="148319"/>
                </a:cubicBezTo>
                <a:cubicBezTo>
                  <a:pt x="140402" y="142928"/>
                  <a:pt x="140739" y="138549"/>
                  <a:pt x="140739" y="135348"/>
                </a:cubicBezTo>
                <a:lnTo>
                  <a:pt x="140739" y="113955"/>
                </a:lnTo>
                <a:close/>
              </a:path>
            </a:pathLst>
          </a:custGeom>
          <a:solidFill>
            <a:srgbClr val="FF79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6" name="Freeform: Shape 45">
            <a:extLst>
              <a:ext uri="{FF2B5EF4-FFF2-40B4-BE49-F238E27FC236}">
                <a16:creationId xmlns:a16="http://schemas.microsoft.com/office/drawing/2014/main" id="{6574BCBC-044F-4478-82BA-2D5D6576C2AA}"/>
              </a:ext>
            </a:extLst>
          </p:cNvPr>
          <p:cNvSpPr/>
          <p:nvPr/>
        </p:nvSpPr>
        <p:spPr>
          <a:xfrm>
            <a:off x="957070" y="790001"/>
            <a:ext cx="181868" cy="198821"/>
          </a:xfrm>
          <a:custGeom>
            <a:avLst/>
            <a:gdLst>
              <a:gd name="connsiteX0" fmla="*/ 56178 w 198768"/>
              <a:gd name="connsiteY0" fmla="*/ 6991 h 217298"/>
              <a:gd name="connsiteX1" fmla="*/ 56178 w 198768"/>
              <a:gd name="connsiteY1" fmla="*/ 36132 h 217298"/>
              <a:gd name="connsiteX2" fmla="*/ 57357 w 198768"/>
              <a:gd name="connsiteY2" fmla="*/ 36132 h 217298"/>
              <a:gd name="connsiteX3" fmla="*/ 85824 w 198768"/>
              <a:gd name="connsiteY3" fmla="*/ 9517 h 217298"/>
              <a:gd name="connsiteX4" fmla="*/ 121535 w 198768"/>
              <a:gd name="connsiteY4" fmla="*/ 1263 h 217298"/>
              <a:gd name="connsiteX5" fmla="*/ 159436 w 198768"/>
              <a:gd name="connsiteY5" fmla="*/ 7496 h 217298"/>
              <a:gd name="connsiteX6" fmla="*/ 182682 w 198768"/>
              <a:gd name="connsiteY6" fmla="*/ 25015 h 217298"/>
              <a:gd name="connsiteX7" fmla="*/ 194642 w 198768"/>
              <a:gd name="connsiteY7" fmla="*/ 52135 h 217298"/>
              <a:gd name="connsiteX8" fmla="*/ 198011 w 198768"/>
              <a:gd name="connsiteY8" fmla="*/ 87677 h 217298"/>
              <a:gd name="connsiteX9" fmla="*/ 198011 w 198768"/>
              <a:gd name="connsiteY9" fmla="*/ 216709 h 217298"/>
              <a:gd name="connsiteX10" fmla="*/ 140402 w 198768"/>
              <a:gd name="connsiteY10" fmla="*/ 216709 h 217298"/>
              <a:gd name="connsiteX11" fmla="*/ 140402 w 198768"/>
              <a:gd name="connsiteY11" fmla="*/ 98290 h 217298"/>
              <a:gd name="connsiteX12" fmla="*/ 132316 w 198768"/>
              <a:gd name="connsiteY12" fmla="*/ 59546 h 217298"/>
              <a:gd name="connsiteX13" fmla="*/ 103511 w 198768"/>
              <a:gd name="connsiteY13" fmla="*/ 46744 h 217298"/>
              <a:gd name="connsiteX14" fmla="*/ 69485 w 198768"/>
              <a:gd name="connsiteY14" fmla="*/ 60726 h 217298"/>
              <a:gd name="connsiteX15" fmla="*/ 58873 w 198768"/>
              <a:gd name="connsiteY15" fmla="*/ 106712 h 217298"/>
              <a:gd name="connsiteX16" fmla="*/ 58873 w 198768"/>
              <a:gd name="connsiteY16" fmla="*/ 216709 h 217298"/>
              <a:gd name="connsiteX17" fmla="*/ 1263 w 198768"/>
              <a:gd name="connsiteY17" fmla="*/ 216709 h 217298"/>
              <a:gd name="connsiteX18" fmla="*/ 1263 w 198768"/>
              <a:gd name="connsiteY18" fmla="*/ 6991 h 217298"/>
              <a:gd name="connsiteX19" fmla="*/ 56178 w 198768"/>
              <a:gd name="connsiteY19" fmla="*/ 6991 h 2172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98768" h="217298">
                <a:moveTo>
                  <a:pt x="56178" y="6991"/>
                </a:moveTo>
                <a:lnTo>
                  <a:pt x="56178" y="36132"/>
                </a:lnTo>
                <a:lnTo>
                  <a:pt x="57357" y="36132"/>
                </a:lnTo>
                <a:cubicBezTo>
                  <a:pt x="64600" y="24004"/>
                  <a:pt x="74201" y="15076"/>
                  <a:pt x="85824" y="9517"/>
                </a:cubicBezTo>
                <a:cubicBezTo>
                  <a:pt x="97447" y="3959"/>
                  <a:pt x="109407" y="1263"/>
                  <a:pt x="121535" y="1263"/>
                </a:cubicBezTo>
                <a:cubicBezTo>
                  <a:pt x="137033" y="1263"/>
                  <a:pt x="149666" y="3285"/>
                  <a:pt x="159436" y="7496"/>
                </a:cubicBezTo>
                <a:cubicBezTo>
                  <a:pt x="169375" y="11707"/>
                  <a:pt x="177123" y="17434"/>
                  <a:pt x="182682" y="25015"/>
                </a:cubicBezTo>
                <a:cubicBezTo>
                  <a:pt x="188409" y="32426"/>
                  <a:pt x="192284" y="41522"/>
                  <a:pt x="194642" y="52135"/>
                </a:cubicBezTo>
                <a:cubicBezTo>
                  <a:pt x="197000" y="62747"/>
                  <a:pt x="198011" y="74707"/>
                  <a:pt x="198011" y="87677"/>
                </a:cubicBezTo>
                <a:lnTo>
                  <a:pt x="198011" y="216709"/>
                </a:lnTo>
                <a:lnTo>
                  <a:pt x="140402" y="216709"/>
                </a:lnTo>
                <a:lnTo>
                  <a:pt x="140402" y="98290"/>
                </a:lnTo>
                <a:cubicBezTo>
                  <a:pt x="140402" y="80939"/>
                  <a:pt x="137706" y="68137"/>
                  <a:pt x="132316" y="59546"/>
                </a:cubicBezTo>
                <a:cubicBezTo>
                  <a:pt x="126926" y="50956"/>
                  <a:pt x="117324" y="46744"/>
                  <a:pt x="103511" y="46744"/>
                </a:cubicBezTo>
                <a:cubicBezTo>
                  <a:pt x="87846" y="46744"/>
                  <a:pt x="76391" y="51461"/>
                  <a:pt x="69485" y="60726"/>
                </a:cubicBezTo>
                <a:cubicBezTo>
                  <a:pt x="62410" y="69990"/>
                  <a:pt x="58873" y="85487"/>
                  <a:pt x="58873" y="106712"/>
                </a:cubicBezTo>
                <a:lnTo>
                  <a:pt x="58873" y="216709"/>
                </a:lnTo>
                <a:lnTo>
                  <a:pt x="1263" y="216709"/>
                </a:lnTo>
                <a:lnTo>
                  <a:pt x="1263" y="6991"/>
                </a:lnTo>
                <a:lnTo>
                  <a:pt x="56178" y="6991"/>
                </a:lnTo>
                <a:close/>
              </a:path>
            </a:pathLst>
          </a:custGeom>
          <a:solidFill>
            <a:srgbClr val="FF79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7" name="Freeform: Shape 46">
            <a:extLst>
              <a:ext uri="{FF2B5EF4-FFF2-40B4-BE49-F238E27FC236}">
                <a16:creationId xmlns:a16="http://schemas.microsoft.com/office/drawing/2014/main" id="{6572BB57-5C1B-4083-8D5E-1DE79E2D62BA}"/>
              </a:ext>
            </a:extLst>
          </p:cNvPr>
          <p:cNvSpPr/>
          <p:nvPr/>
        </p:nvSpPr>
        <p:spPr>
          <a:xfrm>
            <a:off x="1171149" y="790001"/>
            <a:ext cx="192656" cy="271260"/>
          </a:xfrm>
          <a:custGeom>
            <a:avLst/>
            <a:gdLst>
              <a:gd name="connsiteX0" fmla="*/ 206096 w 210560"/>
              <a:gd name="connsiteY0" fmla="*/ 232037 h 296468"/>
              <a:gd name="connsiteX1" fmla="*/ 191273 w 210560"/>
              <a:gd name="connsiteY1" fmla="*/ 262190 h 296468"/>
              <a:gd name="connsiteX2" fmla="*/ 158426 w 210560"/>
              <a:gd name="connsiteY2" fmla="*/ 285941 h 296468"/>
              <a:gd name="connsiteX3" fmla="*/ 100816 w 210560"/>
              <a:gd name="connsiteY3" fmla="*/ 295711 h 296468"/>
              <a:gd name="connsiteX4" fmla="*/ 69316 w 210560"/>
              <a:gd name="connsiteY4" fmla="*/ 291837 h 296468"/>
              <a:gd name="connsiteX5" fmla="*/ 40175 w 210560"/>
              <a:gd name="connsiteY5" fmla="*/ 279877 h 296468"/>
              <a:gd name="connsiteX6" fmla="*/ 18277 w 210560"/>
              <a:gd name="connsiteY6" fmla="*/ 258989 h 296468"/>
              <a:gd name="connsiteX7" fmla="*/ 8338 w 210560"/>
              <a:gd name="connsiteY7" fmla="*/ 228332 h 296468"/>
              <a:gd name="connsiteX8" fmla="*/ 65611 w 210560"/>
              <a:gd name="connsiteY8" fmla="*/ 228332 h 296468"/>
              <a:gd name="connsiteX9" fmla="*/ 81445 w 210560"/>
              <a:gd name="connsiteY9" fmla="*/ 250904 h 296468"/>
              <a:gd name="connsiteX10" fmla="*/ 108565 w 210560"/>
              <a:gd name="connsiteY10" fmla="*/ 257136 h 296468"/>
              <a:gd name="connsiteX11" fmla="*/ 144107 w 210560"/>
              <a:gd name="connsiteY11" fmla="*/ 242481 h 296468"/>
              <a:gd name="connsiteX12" fmla="*/ 154888 w 210560"/>
              <a:gd name="connsiteY12" fmla="*/ 205591 h 296468"/>
              <a:gd name="connsiteX13" fmla="*/ 154888 w 210560"/>
              <a:gd name="connsiteY13" fmla="*/ 177966 h 296468"/>
              <a:gd name="connsiteX14" fmla="*/ 153877 w 210560"/>
              <a:gd name="connsiteY14" fmla="*/ 177966 h 296468"/>
              <a:gd name="connsiteX15" fmla="*/ 127263 w 210560"/>
              <a:gd name="connsiteY15" fmla="*/ 202559 h 296468"/>
              <a:gd name="connsiteX16" fmla="*/ 90878 w 210560"/>
              <a:gd name="connsiteY16" fmla="*/ 210476 h 296468"/>
              <a:gd name="connsiteX17" fmla="*/ 50282 w 210560"/>
              <a:gd name="connsiteY17" fmla="*/ 202222 h 296468"/>
              <a:gd name="connsiteX18" fmla="*/ 22319 w 210560"/>
              <a:gd name="connsiteY18" fmla="*/ 179482 h 296468"/>
              <a:gd name="connsiteX19" fmla="*/ 6317 w 210560"/>
              <a:gd name="connsiteY19" fmla="*/ 145792 h 296468"/>
              <a:gd name="connsiteX20" fmla="*/ 1263 w 210560"/>
              <a:gd name="connsiteY20" fmla="*/ 105028 h 296468"/>
              <a:gd name="connsiteX21" fmla="*/ 7159 w 210560"/>
              <a:gd name="connsiteY21" fmla="*/ 65947 h 296468"/>
              <a:gd name="connsiteX22" fmla="*/ 24341 w 210560"/>
              <a:gd name="connsiteY22" fmla="*/ 32763 h 296468"/>
              <a:gd name="connsiteX23" fmla="*/ 52472 w 210560"/>
              <a:gd name="connsiteY23" fmla="*/ 9854 h 296468"/>
              <a:gd name="connsiteX24" fmla="*/ 91215 w 210560"/>
              <a:gd name="connsiteY24" fmla="*/ 1263 h 296468"/>
              <a:gd name="connsiteX25" fmla="*/ 127600 w 210560"/>
              <a:gd name="connsiteY25" fmla="*/ 9012 h 296468"/>
              <a:gd name="connsiteX26" fmla="*/ 153709 w 210560"/>
              <a:gd name="connsiteY26" fmla="*/ 34953 h 296468"/>
              <a:gd name="connsiteX27" fmla="*/ 154551 w 210560"/>
              <a:gd name="connsiteY27" fmla="*/ 34953 h 296468"/>
              <a:gd name="connsiteX28" fmla="*/ 154551 w 210560"/>
              <a:gd name="connsiteY28" fmla="*/ 6991 h 296468"/>
              <a:gd name="connsiteX29" fmla="*/ 209465 w 210560"/>
              <a:gd name="connsiteY29" fmla="*/ 6991 h 296468"/>
              <a:gd name="connsiteX30" fmla="*/ 209465 w 210560"/>
              <a:gd name="connsiteY30" fmla="*/ 203401 h 296468"/>
              <a:gd name="connsiteX31" fmla="*/ 206096 w 210560"/>
              <a:gd name="connsiteY31" fmla="*/ 232037 h 296468"/>
              <a:gd name="connsiteX32" fmla="*/ 127094 w 210560"/>
              <a:gd name="connsiteY32" fmla="*/ 162300 h 296468"/>
              <a:gd name="connsiteX33" fmla="*/ 142591 w 210560"/>
              <a:gd name="connsiteY33" fmla="*/ 149329 h 296468"/>
              <a:gd name="connsiteX34" fmla="*/ 151688 w 210560"/>
              <a:gd name="connsiteY34" fmla="*/ 130800 h 296468"/>
              <a:gd name="connsiteX35" fmla="*/ 154720 w 210560"/>
              <a:gd name="connsiteY35" fmla="*/ 109070 h 296468"/>
              <a:gd name="connsiteX36" fmla="*/ 152361 w 210560"/>
              <a:gd name="connsiteY36" fmla="*/ 84477 h 296468"/>
              <a:gd name="connsiteX37" fmla="*/ 144276 w 210560"/>
              <a:gd name="connsiteY37" fmla="*/ 63926 h 296468"/>
              <a:gd name="connsiteX38" fmla="*/ 129284 w 210560"/>
              <a:gd name="connsiteY38" fmla="*/ 49776 h 296468"/>
              <a:gd name="connsiteX39" fmla="*/ 105701 w 210560"/>
              <a:gd name="connsiteY39" fmla="*/ 44555 h 296468"/>
              <a:gd name="connsiteX40" fmla="*/ 84814 w 210560"/>
              <a:gd name="connsiteY40" fmla="*/ 49440 h 296468"/>
              <a:gd name="connsiteX41" fmla="*/ 70159 w 210560"/>
              <a:gd name="connsiteY41" fmla="*/ 62579 h 296468"/>
              <a:gd name="connsiteX42" fmla="*/ 61568 w 210560"/>
              <a:gd name="connsiteY42" fmla="*/ 81613 h 296468"/>
              <a:gd name="connsiteX43" fmla="*/ 58873 w 210560"/>
              <a:gd name="connsiteY43" fmla="*/ 104185 h 296468"/>
              <a:gd name="connsiteX44" fmla="*/ 61062 w 210560"/>
              <a:gd name="connsiteY44" fmla="*/ 126757 h 296468"/>
              <a:gd name="connsiteX45" fmla="*/ 68811 w 210560"/>
              <a:gd name="connsiteY45" fmla="*/ 146803 h 296468"/>
              <a:gd name="connsiteX46" fmla="*/ 83298 w 210560"/>
              <a:gd name="connsiteY46" fmla="*/ 161458 h 296468"/>
              <a:gd name="connsiteX47" fmla="*/ 105533 w 210560"/>
              <a:gd name="connsiteY47" fmla="*/ 167185 h 296468"/>
              <a:gd name="connsiteX48" fmla="*/ 127094 w 210560"/>
              <a:gd name="connsiteY48" fmla="*/ 162300 h 2964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210560" h="296468">
                <a:moveTo>
                  <a:pt x="206096" y="232037"/>
                </a:moveTo>
                <a:cubicBezTo>
                  <a:pt x="203738" y="242818"/>
                  <a:pt x="198853" y="252925"/>
                  <a:pt x="191273" y="262190"/>
                </a:cubicBezTo>
                <a:cubicBezTo>
                  <a:pt x="183693" y="271454"/>
                  <a:pt x="172744" y="279371"/>
                  <a:pt x="158426" y="285941"/>
                </a:cubicBezTo>
                <a:cubicBezTo>
                  <a:pt x="144107" y="292510"/>
                  <a:pt x="124904" y="295711"/>
                  <a:pt x="100816" y="295711"/>
                </a:cubicBezTo>
                <a:cubicBezTo>
                  <a:pt x="90541" y="295711"/>
                  <a:pt x="80097" y="294363"/>
                  <a:pt x="69316" y="291837"/>
                </a:cubicBezTo>
                <a:cubicBezTo>
                  <a:pt x="58704" y="289310"/>
                  <a:pt x="48934" y="285267"/>
                  <a:pt x="40175" y="279877"/>
                </a:cubicBezTo>
                <a:cubicBezTo>
                  <a:pt x="31416" y="274486"/>
                  <a:pt x="24004" y="267580"/>
                  <a:pt x="18277" y="258989"/>
                </a:cubicBezTo>
                <a:cubicBezTo>
                  <a:pt x="12381" y="250398"/>
                  <a:pt x="9180" y="240291"/>
                  <a:pt x="8338" y="228332"/>
                </a:cubicBezTo>
                <a:lnTo>
                  <a:pt x="65611" y="228332"/>
                </a:lnTo>
                <a:cubicBezTo>
                  <a:pt x="68306" y="239112"/>
                  <a:pt x="73528" y="246692"/>
                  <a:pt x="81445" y="250904"/>
                </a:cubicBezTo>
                <a:cubicBezTo>
                  <a:pt x="89362" y="255115"/>
                  <a:pt x="98290" y="257136"/>
                  <a:pt x="108565" y="257136"/>
                </a:cubicBezTo>
                <a:cubicBezTo>
                  <a:pt x="124736" y="257136"/>
                  <a:pt x="136696" y="252251"/>
                  <a:pt x="144107" y="242481"/>
                </a:cubicBezTo>
                <a:cubicBezTo>
                  <a:pt x="151519" y="232711"/>
                  <a:pt x="155057" y="220415"/>
                  <a:pt x="154888" y="205591"/>
                </a:cubicBezTo>
                <a:lnTo>
                  <a:pt x="154888" y="177966"/>
                </a:lnTo>
                <a:lnTo>
                  <a:pt x="153877" y="177966"/>
                </a:lnTo>
                <a:cubicBezTo>
                  <a:pt x="147645" y="189083"/>
                  <a:pt x="138717" y="197169"/>
                  <a:pt x="127263" y="202559"/>
                </a:cubicBezTo>
                <a:cubicBezTo>
                  <a:pt x="115808" y="207781"/>
                  <a:pt x="103680" y="210476"/>
                  <a:pt x="90878" y="210476"/>
                </a:cubicBezTo>
                <a:cubicBezTo>
                  <a:pt x="75212" y="210476"/>
                  <a:pt x="61736" y="207781"/>
                  <a:pt x="50282" y="202222"/>
                </a:cubicBezTo>
                <a:cubicBezTo>
                  <a:pt x="38996" y="196663"/>
                  <a:pt x="29563" y="189083"/>
                  <a:pt x="22319" y="179482"/>
                </a:cubicBezTo>
                <a:cubicBezTo>
                  <a:pt x="15076" y="169880"/>
                  <a:pt x="9686" y="158594"/>
                  <a:pt x="6317" y="145792"/>
                </a:cubicBezTo>
                <a:cubicBezTo>
                  <a:pt x="2948" y="132990"/>
                  <a:pt x="1263" y="119346"/>
                  <a:pt x="1263" y="105028"/>
                </a:cubicBezTo>
                <a:cubicBezTo>
                  <a:pt x="1263" y="91552"/>
                  <a:pt x="3285" y="78413"/>
                  <a:pt x="7159" y="65947"/>
                </a:cubicBezTo>
                <a:cubicBezTo>
                  <a:pt x="11033" y="53314"/>
                  <a:pt x="16761" y="42365"/>
                  <a:pt x="24341" y="32763"/>
                </a:cubicBezTo>
                <a:cubicBezTo>
                  <a:pt x="31921" y="23162"/>
                  <a:pt x="41354" y="15581"/>
                  <a:pt x="52472" y="9854"/>
                </a:cubicBezTo>
                <a:cubicBezTo>
                  <a:pt x="63758" y="4127"/>
                  <a:pt x="76560" y="1263"/>
                  <a:pt x="91215" y="1263"/>
                </a:cubicBezTo>
                <a:cubicBezTo>
                  <a:pt x="105027" y="1263"/>
                  <a:pt x="117156" y="3790"/>
                  <a:pt x="127600" y="9012"/>
                </a:cubicBezTo>
                <a:cubicBezTo>
                  <a:pt x="138043" y="14234"/>
                  <a:pt x="146803" y="22825"/>
                  <a:pt x="153709" y="34953"/>
                </a:cubicBezTo>
                <a:lnTo>
                  <a:pt x="154551" y="34953"/>
                </a:lnTo>
                <a:lnTo>
                  <a:pt x="154551" y="6991"/>
                </a:lnTo>
                <a:lnTo>
                  <a:pt x="209465" y="6991"/>
                </a:lnTo>
                <a:lnTo>
                  <a:pt x="209465" y="203401"/>
                </a:lnTo>
                <a:cubicBezTo>
                  <a:pt x="209465" y="211655"/>
                  <a:pt x="208286" y="221257"/>
                  <a:pt x="206096" y="232037"/>
                </a:cubicBezTo>
                <a:close/>
                <a:moveTo>
                  <a:pt x="127094" y="162300"/>
                </a:moveTo>
                <a:cubicBezTo>
                  <a:pt x="133327" y="159099"/>
                  <a:pt x="138380" y="154720"/>
                  <a:pt x="142591" y="149329"/>
                </a:cubicBezTo>
                <a:cubicBezTo>
                  <a:pt x="146634" y="143939"/>
                  <a:pt x="149666" y="137706"/>
                  <a:pt x="151688" y="130800"/>
                </a:cubicBezTo>
                <a:cubicBezTo>
                  <a:pt x="153709" y="123894"/>
                  <a:pt x="154720" y="116650"/>
                  <a:pt x="154720" y="109070"/>
                </a:cubicBezTo>
                <a:cubicBezTo>
                  <a:pt x="154720" y="100479"/>
                  <a:pt x="153877" y="92225"/>
                  <a:pt x="152361" y="84477"/>
                </a:cubicBezTo>
                <a:cubicBezTo>
                  <a:pt x="150677" y="76728"/>
                  <a:pt x="147982" y="69990"/>
                  <a:pt x="144276" y="63926"/>
                </a:cubicBezTo>
                <a:cubicBezTo>
                  <a:pt x="140570" y="58030"/>
                  <a:pt x="135517" y="53314"/>
                  <a:pt x="129284" y="49776"/>
                </a:cubicBezTo>
                <a:cubicBezTo>
                  <a:pt x="123051" y="46239"/>
                  <a:pt x="115303" y="44555"/>
                  <a:pt x="105701" y="44555"/>
                </a:cubicBezTo>
                <a:cubicBezTo>
                  <a:pt x="97616" y="44555"/>
                  <a:pt x="90541" y="46239"/>
                  <a:pt x="84814" y="49440"/>
                </a:cubicBezTo>
                <a:cubicBezTo>
                  <a:pt x="78918" y="52640"/>
                  <a:pt x="74201" y="57020"/>
                  <a:pt x="70159" y="62579"/>
                </a:cubicBezTo>
                <a:cubicBezTo>
                  <a:pt x="66116" y="68137"/>
                  <a:pt x="63421" y="74538"/>
                  <a:pt x="61568" y="81613"/>
                </a:cubicBezTo>
                <a:cubicBezTo>
                  <a:pt x="59883" y="88856"/>
                  <a:pt x="58873" y="96268"/>
                  <a:pt x="58873" y="104185"/>
                </a:cubicBezTo>
                <a:cubicBezTo>
                  <a:pt x="58873" y="111765"/>
                  <a:pt x="59546" y="119177"/>
                  <a:pt x="61062" y="126757"/>
                </a:cubicBezTo>
                <a:cubicBezTo>
                  <a:pt x="62578" y="134169"/>
                  <a:pt x="65105" y="140907"/>
                  <a:pt x="68811" y="146803"/>
                </a:cubicBezTo>
                <a:cubicBezTo>
                  <a:pt x="72517" y="152698"/>
                  <a:pt x="77233" y="157583"/>
                  <a:pt x="83298" y="161458"/>
                </a:cubicBezTo>
                <a:cubicBezTo>
                  <a:pt x="89193" y="165332"/>
                  <a:pt x="96605" y="167185"/>
                  <a:pt x="105533" y="167185"/>
                </a:cubicBezTo>
                <a:cubicBezTo>
                  <a:pt x="113787" y="167185"/>
                  <a:pt x="121030" y="165500"/>
                  <a:pt x="127094" y="162300"/>
                </a:cubicBezTo>
                <a:close/>
              </a:path>
            </a:pathLst>
          </a:custGeom>
          <a:solidFill>
            <a:srgbClr val="FF79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8" name="Freeform: Shape 47">
            <a:extLst>
              <a:ext uri="{FF2B5EF4-FFF2-40B4-BE49-F238E27FC236}">
                <a16:creationId xmlns:a16="http://schemas.microsoft.com/office/drawing/2014/main" id="{A1832D8A-B33C-4E77-AA7F-32076453B4A8}"/>
              </a:ext>
            </a:extLst>
          </p:cNvPr>
          <p:cNvSpPr/>
          <p:nvPr/>
        </p:nvSpPr>
        <p:spPr>
          <a:xfrm>
            <a:off x="1394785" y="789847"/>
            <a:ext cx="192656" cy="203445"/>
          </a:xfrm>
          <a:custGeom>
            <a:avLst/>
            <a:gdLst>
              <a:gd name="connsiteX0" fmla="*/ 73022 w 210560"/>
              <a:gd name="connsiteY0" fmla="*/ 166511 h 222351"/>
              <a:gd name="connsiteX1" fmla="*/ 110418 w 210560"/>
              <a:gd name="connsiteY1" fmla="*/ 179145 h 222351"/>
              <a:gd name="connsiteX2" fmla="*/ 140402 w 210560"/>
              <a:gd name="connsiteY2" fmla="*/ 170385 h 222351"/>
              <a:gd name="connsiteX3" fmla="*/ 155899 w 210560"/>
              <a:gd name="connsiteY3" fmla="*/ 151856 h 222351"/>
              <a:gd name="connsiteX4" fmla="*/ 206602 w 210560"/>
              <a:gd name="connsiteY4" fmla="*/ 151856 h 222351"/>
              <a:gd name="connsiteX5" fmla="*/ 169206 w 210560"/>
              <a:gd name="connsiteY5" fmla="*/ 205760 h 222351"/>
              <a:gd name="connsiteX6" fmla="*/ 108396 w 210560"/>
              <a:gd name="connsiteY6" fmla="*/ 221931 h 222351"/>
              <a:gd name="connsiteX7" fmla="*/ 63758 w 210560"/>
              <a:gd name="connsiteY7" fmla="*/ 214014 h 222351"/>
              <a:gd name="connsiteX8" fmla="*/ 30068 w 210560"/>
              <a:gd name="connsiteY8" fmla="*/ 191441 h 222351"/>
              <a:gd name="connsiteX9" fmla="*/ 8844 w 210560"/>
              <a:gd name="connsiteY9" fmla="*/ 156573 h 222351"/>
              <a:gd name="connsiteX10" fmla="*/ 1263 w 210560"/>
              <a:gd name="connsiteY10" fmla="*/ 111934 h 222351"/>
              <a:gd name="connsiteX11" fmla="*/ 9012 w 210560"/>
              <a:gd name="connsiteY11" fmla="*/ 68137 h 222351"/>
              <a:gd name="connsiteX12" fmla="*/ 30910 w 210560"/>
              <a:gd name="connsiteY12" fmla="*/ 33100 h 222351"/>
              <a:gd name="connsiteX13" fmla="*/ 64768 w 210560"/>
              <a:gd name="connsiteY13" fmla="*/ 9854 h 222351"/>
              <a:gd name="connsiteX14" fmla="*/ 108396 w 210560"/>
              <a:gd name="connsiteY14" fmla="*/ 1263 h 222351"/>
              <a:gd name="connsiteX15" fmla="*/ 155057 w 210560"/>
              <a:gd name="connsiteY15" fmla="*/ 11539 h 222351"/>
              <a:gd name="connsiteX16" fmla="*/ 187736 w 210560"/>
              <a:gd name="connsiteY16" fmla="*/ 39333 h 222351"/>
              <a:gd name="connsiteX17" fmla="*/ 206265 w 210560"/>
              <a:gd name="connsiteY17" fmla="*/ 79086 h 222351"/>
              <a:gd name="connsiteX18" fmla="*/ 210308 w 210560"/>
              <a:gd name="connsiteY18" fmla="*/ 125747 h 222351"/>
              <a:gd name="connsiteX19" fmla="*/ 59041 w 210560"/>
              <a:gd name="connsiteY19" fmla="*/ 125747 h 222351"/>
              <a:gd name="connsiteX20" fmla="*/ 73022 w 210560"/>
              <a:gd name="connsiteY20" fmla="*/ 166511 h 222351"/>
              <a:gd name="connsiteX21" fmla="*/ 138043 w 210560"/>
              <a:gd name="connsiteY21" fmla="*/ 56178 h 222351"/>
              <a:gd name="connsiteX22" fmla="*/ 106544 w 210560"/>
              <a:gd name="connsiteY22" fmla="*/ 44892 h 222351"/>
              <a:gd name="connsiteX23" fmla="*/ 83635 w 210560"/>
              <a:gd name="connsiteY23" fmla="*/ 49608 h 222351"/>
              <a:gd name="connsiteX24" fmla="*/ 68980 w 210560"/>
              <a:gd name="connsiteY24" fmla="*/ 61231 h 222351"/>
              <a:gd name="connsiteX25" fmla="*/ 61231 w 210560"/>
              <a:gd name="connsiteY25" fmla="*/ 75886 h 222351"/>
              <a:gd name="connsiteX26" fmla="*/ 58536 w 210560"/>
              <a:gd name="connsiteY26" fmla="*/ 89699 h 222351"/>
              <a:gd name="connsiteX27" fmla="*/ 152193 w 210560"/>
              <a:gd name="connsiteY27" fmla="*/ 89699 h 222351"/>
              <a:gd name="connsiteX28" fmla="*/ 138043 w 210560"/>
              <a:gd name="connsiteY28" fmla="*/ 56178 h 222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210560" h="222351">
                <a:moveTo>
                  <a:pt x="73022" y="166511"/>
                </a:moveTo>
                <a:cubicBezTo>
                  <a:pt x="81613" y="174934"/>
                  <a:pt x="94078" y="179145"/>
                  <a:pt x="110418" y="179145"/>
                </a:cubicBezTo>
                <a:cubicBezTo>
                  <a:pt x="122041" y="179145"/>
                  <a:pt x="131979" y="176281"/>
                  <a:pt x="140402" y="170385"/>
                </a:cubicBezTo>
                <a:cubicBezTo>
                  <a:pt x="148824" y="164658"/>
                  <a:pt x="153877" y="158426"/>
                  <a:pt x="155899" y="151856"/>
                </a:cubicBezTo>
                <a:lnTo>
                  <a:pt x="206602" y="151856"/>
                </a:lnTo>
                <a:cubicBezTo>
                  <a:pt x="198516" y="176955"/>
                  <a:pt x="186051" y="194979"/>
                  <a:pt x="169206" y="205760"/>
                </a:cubicBezTo>
                <a:cubicBezTo>
                  <a:pt x="152361" y="216540"/>
                  <a:pt x="132148" y="221931"/>
                  <a:pt x="108396" y="221931"/>
                </a:cubicBezTo>
                <a:cubicBezTo>
                  <a:pt x="91889" y="221931"/>
                  <a:pt x="77065" y="219235"/>
                  <a:pt x="63758" y="214014"/>
                </a:cubicBezTo>
                <a:cubicBezTo>
                  <a:pt x="50450" y="208792"/>
                  <a:pt x="39333" y="201211"/>
                  <a:pt x="30068" y="191441"/>
                </a:cubicBezTo>
                <a:cubicBezTo>
                  <a:pt x="20803" y="181671"/>
                  <a:pt x="13729" y="170049"/>
                  <a:pt x="8844" y="156573"/>
                </a:cubicBezTo>
                <a:cubicBezTo>
                  <a:pt x="3790" y="143097"/>
                  <a:pt x="1263" y="128105"/>
                  <a:pt x="1263" y="111934"/>
                </a:cubicBezTo>
                <a:cubicBezTo>
                  <a:pt x="1263" y="96268"/>
                  <a:pt x="3790" y="81613"/>
                  <a:pt x="9012" y="68137"/>
                </a:cubicBezTo>
                <a:cubicBezTo>
                  <a:pt x="14065" y="54661"/>
                  <a:pt x="21477" y="42870"/>
                  <a:pt x="30910" y="33100"/>
                </a:cubicBezTo>
                <a:cubicBezTo>
                  <a:pt x="40343" y="23162"/>
                  <a:pt x="51629" y="15413"/>
                  <a:pt x="64768" y="9854"/>
                </a:cubicBezTo>
                <a:cubicBezTo>
                  <a:pt x="77907" y="4127"/>
                  <a:pt x="92394" y="1263"/>
                  <a:pt x="108396" y="1263"/>
                </a:cubicBezTo>
                <a:cubicBezTo>
                  <a:pt x="126252" y="1263"/>
                  <a:pt x="141749" y="4632"/>
                  <a:pt x="155057" y="11539"/>
                </a:cubicBezTo>
                <a:cubicBezTo>
                  <a:pt x="168364" y="18445"/>
                  <a:pt x="179145" y="27710"/>
                  <a:pt x="187736" y="39333"/>
                </a:cubicBezTo>
                <a:cubicBezTo>
                  <a:pt x="196326" y="50956"/>
                  <a:pt x="202391" y="64263"/>
                  <a:pt x="206265" y="79086"/>
                </a:cubicBezTo>
                <a:cubicBezTo>
                  <a:pt x="209971" y="93910"/>
                  <a:pt x="211318" y="109576"/>
                  <a:pt x="210308" y="125747"/>
                </a:cubicBezTo>
                <a:lnTo>
                  <a:pt x="59041" y="125747"/>
                </a:lnTo>
                <a:cubicBezTo>
                  <a:pt x="59546" y="144613"/>
                  <a:pt x="64263" y="158089"/>
                  <a:pt x="73022" y="166511"/>
                </a:cubicBezTo>
                <a:close/>
                <a:moveTo>
                  <a:pt x="138043" y="56178"/>
                </a:moveTo>
                <a:cubicBezTo>
                  <a:pt x="131137" y="48597"/>
                  <a:pt x="120693" y="44892"/>
                  <a:pt x="106544" y="44892"/>
                </a:cubicBezTo>
                <a:cubicBezTo>
                  <a:pt x="97279" y="44892"/>
                  <a:pt x="89699" y="46408"/>
                  <a:pt x="83635" y="49608"/>
                </a:cubicBezTo>
                <a:cubicBezTo>
                  <a:pt x="77570" y="52640"/>
                  <a:pt x="72685" y="56514"/>
                  <a:pt x="68980" y="61231"/>
                </a:cubicBezTo>
                <a:cubicBezTo>
                  <a:pt x="65274" y="65779"/>
                  <a:pt x="62747" y="70664"/>
                  <a:pt x="61231" y="75886"/>
                </a:cubicBezTo>
                <a:cubicBezTo>
                  <a:pt x="59715" y="81108"/>
                  <a:pt x="58873" y="85656"/>
                  <a:pt x="58536" y="89699"/>
                </a:cubicBezTo>
                <a:lnTo>
                  <a:pt x="152193" y="89699"/>
                </a:lnTo>
                <a:cubicBezTo>
                  <a:pt x="149835" y="74875"/>
                  <a:pt x="144950" y="63758"/>
                  <a:pt x="138043" y="56178"/>
                </a:cubicBezTo>
                <a:close/>
              </a:path>
            </a:pathLst>
          </a:custGeom>
          <a:solidFill>
            <a:srgbClr val="FF79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9" name="Freeform: Shape 48">
            <a:extLst>
              <a:ext uri="{FF2B5EF4-FFF2-40B4-BE49-F238E27FC236}">
                <a16:creationId xmlns:a16="http://schemas.microsoft.com/office/drawing/2014/main" id="{F73959E2-D851-4560-A50E-2DEAC800D8BD}"/>
              </a:ext>
            </a:extLst>
          </p:cNvPr>
          <p:cNvSpPr/>
          <p:nvPr/>
        </p:nvSpPr>
        <p:spPr>
          <a:xfrm>
            <a:off x="316526" y="1091470"/>
            <a:ext cx="60109" cy="266636"/>
          </a:xfrm>
          <a:custGeom>
            <a:avLst/>
            <a:gdLst>
              <a:gd name="connsiteX0" fmla="*/ 64937 w 65694"/>
              <a:gd name="connsiteY0" fmla="*/ 1263 h 291415"/>
              <a:gd name="connsiteX1" fmla="*/ 64937 w 65694"/>
              <a:gd name="connsiteY1" fmla="*/ 290826 h 291415"/>
              <a:gd name="connsiteX2" fmla="*/ 1263 w 65694"/>
              <a:gd name="connsiteY2" fmla="*/ 290826 h 291415"/>
              <a:gd name="connsiteX3" fmla="*/ 1263 w 65694"/>
              <a:gd name="connsiteY3" fmla="*/ 1263 h 291415"/>
              <a:gd name="connsiteX4" fmla="*/ 64937 w 65694"/>
              <a:gd name="connsiteY4" fmla="*/ 1263 h 2914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5694" h="291415">
                <a:moveTo>
                  <a:pt x="64937" y="1263"/>
                </a:moveTo>
                <a:lnTo>
                  <a:pt x="64937" y="290826"/>
                </a:lnTo>
                <a:lnTo>
                  <a:pt x="1263" y="290826"/>
                </a:lnTo>
                <a:lnTo>
                  <a:pt x="1263" y="1263"/>
                </a:lnTo>
                <a:lnTo>
                  <a:pt x="64937" y="1263"/>
                </a:ln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0" name="Freeform: Shape 49">
            <a:extLst>
              <a:ext uri="{FF2B5EF4-FFF2-40B4-BE49-F238E27FC236}">
                <a16:creationId xmlns:a16="http://schemas.microsoft.com/office/drawing/2014/main" id="{8936ED61-C0AC-4829-81A1-E25A3A7AF4F2}"/>
              </a:ext>
            </a:extLst>
          </p:cNvPr>
          <p:cNvSpPr/>
          <p:nvPr/>
        </p:nvSpPr>
        <p:spPr>
          <a:xfrm>
            <a:off x="420560" y="1159284"/>
            <a:ext cx="181868" cy="198821"/>
          </a:xfrm>
          <a:custGeom>
            <a:avLst/>
            <a:gdLst>
              <a:gd name="connsiteX0" fmla="*/ 56009 w 198768"/>
              <a:gd name="connsiteY0" fmla="*/ 6991 h 217298"/>
              <a:gd name="connsiteX1" fmla="*/ 56009 w 198768"/>
              <a:gd name="connsiteY1" fmla="*/ 36132 h 217298"/>
              <a:gd name="connsiteX2" fmla="*/ 57188 w 198768"/>
              <a:gd name="connsiteY2" fmla="*/ 36132 h 217298"/>
              <a:gd name="connsiteX3" fmla="*/ 85656 w 198768"/>
              <a:gd name="connsiteY3" fmla="*/ 9517 h 217298"/>
              <a:gd name="connsiteX4" fmla="*/ 121367 w 198768"/>
              <a:gd name="connsiteY4" fmla="*/ 1263 h 217298"/>
              <a:gd name="connsiteX5" fmla="*/ 159268 w 198768"/>
              <a:gd name="connsiteY5" fmla="*/ 7496 h 217298"/>
              <a:gd name="connsiteX6" fmla="*/ 182514 w 198768"/>
              <a:gd name="connsiteY6" fmla="*/ 25015 h 217298"/>
              <a:gd name="connsiteX7" fmla="*/ 194474 w 198768"/>
              <a:gd name="connsiteY7" fmla="*/ 52135 h 217298"/>
              <a:gd name="connsiteX8" fmla="*/ 197842 w 198768"/>
              <a:gd name="connsiteY8" fmla="*/ 87677 h 217298"/>
              <a:gd name="connsiteX9" fmla="*/ 197842 w 198768"/>
              <a:gd name="connsiteY9" fmla="*/ 216709 h 217298"/>
              <a:gd name="connsiteX10" fmla="*/ 140402 w 198768"/>
              <a:gd name="connsiteY10" fmla="*/ 216709 h 217298"/>
              <a:gd name="connsiteX11" fmla="*/ 140402 w 198768"/>
              <a:gd name="connsiteY11" fmla="*/ 98290 h 217298"/>
              <a:gd name="connsiteX12" fmla="*/ 132316 w 198768"/>
              <a:gd name="connsiteY12" fmla="*/ 59546 h 217298"/>
              <a:gd name="connsiteX13" fmla="*/ 103511 w 198768"/>
              <a:gd name="connsiteY13" fmla="*/ 46744 h 217298"/>
              <a:gd name="connsiteX14" fmla="*/ 69485 w 198768"/>
              <a:gd name="connsiteY14" fmla="*/ 60726 h 217298"/>
              <a:gd name="connsiteX15" fmla="*/ 58873 w 198768"/>
              <a:gd name="connsiteY15" fmla="*/ 106712 h 217298"/>
              <a:gd name="connsiteX16" fmla="*/ 58873 w 198768"/>
              <a:gd name="connsiteY16" fmla="*/ 216709 h 217298"/>
              <a:gd name="connsiteX17" fmla="*/ 1263 w 198768"/>
              <a:gd name="connsiteY17" fmla="*/ 216709 h 217298"/>
              <a:gd name="connsiteX18" fmla="*/ 1263 w 198768"/>
              <a:gd name="connsiteY18" fmla="*/ 6991 h 217298"/>
              <a:gd name="connsiteX19" fmla="*/ 56009 w 198768"/>
              <a:gd name="connsiteY19" fmla="*/ 6991 h 2172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98768" h="217298">
                <a:moveTo>
                  <a:pt x="56009" y="6991"/>
                </a:moveTo>
                <a:lnTo>
                  <a:pt x="56009" y="36132"/>
                </a:lnTo>
                <a:lnTo>
                  <a:pt x="57188" y="36132"/>
                </a:lnTo>
                <a:cubicBezTo>
                  <a:pt x="64431" y="24004"/>
                  <a:pt x="74033" y="15076"/>
                  <a:pt x="85656" y="9517"/>
                </a:cubicBezTo>
                <a:cubicBezTo>
                  <a:pt x="97279" y="3958"/>
                  <a:pt x="109239" y="1263"/>
                  <a:pt x="121367" y="1263"/>
                </a:cubicBezTo>
                <a:cubicBezTo>
                  <a:pt x="136864" y="1263"/>
                  <a:pt x="149498" y="3285"/>
                  <a:pt x="159268" y="7496"/>
                </a:cubicBezTo>
                <a:cubicBezTo>
                  <a:pt x="169206" y="11707"/>
                  <a:pt x="176955" y="17434"/>
                  <a:pt x="182514" y="25015"/>
                </a:cubicBezTo>
                <a:cubicBezTo>
                  <a:pt x="188241" y="32426"/>
                  <a:pt x="192115" y="41523"/>
                  <a:pt x="194474" y="52135"/>
                </a:cubicBezTo>
                <a:cubicBezTo>
                  <a:pt x="196832" y="62747"/>
                  <a:pt x="197842" y="74707"/>
                  <a:pt x="197842" y="87677"/>
                </a:cubicBezTo>
                <a:lnTo>
                  <a:pt x="197842" y="216709"/>
                </a:lnTo>
                <a:lnTo>
                  <a:pt x="140402" y="216709"/>
                </a:lnTo>
                <a:lnTo>
                  <a:pt x="140402" y="98290"/>
                </a:lnTo>
                <a:cubicBezTo>
                  <a:pt x="140402" y="80939"/>
                  <a:pt x="137706" y="68137"/>
                  <a:pt x="132316" y="59546"/>
                </a:cubicBezTo>
                <a:cubicBezTo>
                  <a:pt x="126926" y="50956"/>
                  <a:pt x="117324" y="46744"/>
                  <a:pt x="103511" y="46744"/>
                </a:cubicBezTo>
                <a:cubicBezTo>
                  <a:pt x="87846" y="46744"/>
                  <a:pt x="76391" y="51461"/>
                  <a:pt x="69485" y="60726"/>
                </a:cubicBezTo>
                <a:cubicBezTo>
                  <a:pt x="62410" y="69990"/>
                  <a:pt x="58873" y="85487"/>
                  <a:pt x="58873" y="106712"/>
                </a:cubicBezTo>
                <a:lnTo>
                  <a:pt x="58873" y="216709"/>
                </a:lnTo>
                <a:lnTo>
                  <a:pt x="1263" y="216709"/>
                </a:lnTo>
                <a:lnTo>
                  <a:pt x="1263" y="6991"/>
                </a:lnTo>
                <a:lnTo>
                  <a:pt x="56009" y="6991"/>
                </a:ln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1" name="Freeform: Shape 50">
            <a:extLst>
              <a:ext uri="{FF2B5EF4-FFF2-40B4-BE49-F238E27FC236}">
                <a16:creationId xmlns:a16="http://schemas.microsoft.com/office/drawing/2014/main" id="{7CCE5C13-2E27-48A7-91A1-9C48C5E23B21}"/>
              </a:ext>
            </a:extLst>
          </p:cNvPr>
          <p:cNvSpPr/>
          <p:nvPr/>
        </p:nvSpPr>
        <p:spPr>
          <a:xfrm>
            <a:off x="640497" y="1159284"/>
            <a:ext cx="181868" cy="198821"/>
          </a:xfrm>
          <a:custGeom>
            <a:avLst/>
            <a:gdLst>
              <a:gd name="connsiteX0" fmla="*/ 56178 w 198768"/>
              <a:gd name="connsiteY0" fmla="*/ 6991 h 217298"/>
              <a:gd name="connsiteX1" fmla="*/ 56178 w 198768"/>
              <a:gd name="connsiteY1" fmla="*/ 36132 h 217298"/>
              <a:gd name="connsiteX2" fmla="*/ 57357 w 198768"/>
              <a:gd name="connsiteY2" fmla="*/ 36132 h 217298"/>
              <a:gd name="connsiteX3" fmla="*/ 85824 w 198768"/>
              <a:gd name="connsiteY3" fmla="*/ 9517 h 217298"/>
              <a:gd name="connsiteX4" fmla="*/ 121535 w 198768"/>
              <a:gd name="connsiteY4" fmla="*/ 1263 h 217298"/>
              <a:gd name="connsiteX5" fmla="*/ 159436 w 198768"/>
              <a:gd name="connsiteY5" fmla="*/ 7496 h 217298"/>
              <a:gd name="connsiteX6" fmla="*/ 182682 w 198768"/>
              <a:gd name="connsiteY6" fmla="*/ 25015 h 217298"/>
              <a:gd name="connsiteX7" fmla="*/ 194642 w 198768"/>
              <a:gd name="connsiteY7" fmla="*/ 52135 h 217298"/>
              <a:gd name="connsiteX8" fmla="*/ 198011 w 198768"/>
              <a:gd name="connsiteY8" fmla="*/ 87677 h 217298"/>
              <a:gd name="connsiteX9" fmla="*/ 198011 w 198768"/>
              <a:gd name="connsiteY9" fmla="*/ 216709 h 217298"/>
              <a:gd name="connsiteX10" fmla="*/ 140402 w 198768"/>
              <a:gd name="connsiteY10" fmla="*/ 216709 h 217298"/>
              <a:gd name="connsiteX11" fmla="*/ 140402 w 198768"/>
              <a:gd name="connsiteY11" fmla="*/ 98290 h 217298"/>
              <a:gd name="connsiteX12" fmla="*/ 132316 w 198768"/>
              <a:gd name="connsiteY12" fmla="*/ 59546 h 217298"/>
              <a:gd name="connsiteX13" fmla="*/ 103511 w 198768"/>
              <a:gd name="connsiteY13" fmla="*/ 46744 h 217298"/>
              <a:gd name="connsiteX14" fmla="*/ 69485 w 198768"/>
              <a:gd name="connsiteY14" fmla="*/ 60726 h 217298"/>
              <a:gd name="connsiteX15" fmla="*/ 58873 w 198768"/>
              <a:gd name="connsiteY15" fmla="*/ 106712 h 217298"/>
              <a:gd name="connsiteX16" fmla="*/ 58873 w 198768"/>
              <a:gd name="connsiteY16" fmla="*/ 216709 h 217298"/>
              <a:gd name="connsiteX17" fmla="*/ 1263 w 198768"/>
              <a:gd name="connsiteY17" fmla="*/ 216709 h 217298"/>
              <a:gd name="connsiteX18" fmla="*/ 1263 w 198768"/>
              <a:gd name="connsiteY18" fmla="*/ 6991 h 217298"/>
              <a:gd name="connsiteX19" fmla="*/ 56178 w 198768"/>
              <a:gd name="connsiteY19" fmla="*/ 6991 h 2172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98768" h="217298">
                <a:moveTo>
                  <a:pt x="56178" y="6991"/>
                </a:moveTo>
                <a:lnTo>
                  <a:pt x="56178" y="36132"/>
                </a:lnTo>
                <a:lnTo>
                  <a:pt x="57357" y="36132"/>
                </a:lnTo>
                <a:cubicBezTo>
                  <a:pt x="64600" y="24004"/>
                  <a:pt x="74201" y="15076"/>
                  <a:pt x="85824" y="9517"/>
                </a:cubicBezTo>
                <a:cubicBezTo>
                  <a:pt x="97447" y="3958"/>
                  <a:pt x="109407" y="1263"/>
                  <a:pt x="121535" y="1263"/>
                </a:cubicBezTo>
                <a:cubicBezTo>
                  <a:pt x="137033" y="1263"/>
                  <a:pt x="149666" y="3285"/>
                  <a:pt x="159436" y="7496"/>
                </a:cubicBezTo>
                <a:cubicBezTo>
                  <a:pt x="169375" y="11707"/>
                  <a:pt x="177123" y="17434"/>
                  <a:pt x="182682" y="25015"/>
                </a:cubicBezTo>
                <a:cubicBezTo>
                  <a:pt x="188409" y="32426"/>
                  <a:pt x="192284" y="41523"/>
                  <a:pt x="194642" y="52135"/>
                </a:cubicBezTo>
                <a:cubicBezTo>
                  <a:pt x="197000" y="62747"/>
                  <a:pt x="198011" y="74707"/>
                  <a:pt x="198011" y="87677"/>
                </a:cubicBezTo>
                <a:lnTo>
                  <a:pt x="198011" y="216709"/>
                </a:lnTo>
                <a:lnTo>
                  <a:pt x="140402" y="216709"/>
                </a:lnTo>
                <a:lnTo>
                  <a:pt x="140402" y="98290"/>
                </a:lnTo>
                <a:cubicBezTo>
                  <a:pt x="140402" y="80939"/>
                  <a:pt x="137706" y="68137"/>
                  <a:pt x="132316" y="59546"/>
                </a:cubicBezTo>
                <a:cubicBezTo>
                  <a:pt x="126926" y="50956"/>
                  <a:pt x="117324" y="46744"/>
                  <a:pt x="103511" y="46744"/>
                </a:cubicBezTo>
                <a:cubicBezTo>
                  <a:pt x="87846" y="46744"/>
                  <a:pt x="76391" y="51461"/>
                  <a:pt x="69485" y="60726"/>
                </a:cubicBezTo>
                <a:cubicBezTo>
                  <a:pt x="62410" y="69990"/>
                  <a:pt x="58873" y="85487"/>
                  <a:pt x="58873" y="106712"/>
                </a:cubicBezTo>
                <a:lnTo>
                  <a:pt x="58873" y="216709"/>
                </a:lnTo>
                <a:lnTo>
                  <a:pt x="1263" y="216709"/>
                </a:lnTo>
                <a:lnTo>
                  <a:pt x="1263" y="6991"/>
                </a:lnTo>
                <a:lnTo>
                  <a:pt x="56178" y="6991"/>
                </a:ln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2" name="Freeform: Shape 51">
            <a:extLst>
              <a:ext uri="{FF2B5EF4-FFF2-40B4-BE49-F238E27FC236}">
                <a16:creationId xmlns:a16="http://schemas.microsoft.com/office/drawing/2014/main" id="{3BAACBDA-BDB5-454E-8B5A-B0CFFBAAB4A0}"/>
              </a:ext>
            </a:extLst>
          </p:cNvPr>
          <p:cNvSpPr/>
          <p:nvPr/>
        </p:nvSpPr>
        <p:spPr>
          <a:xfrm>
            <a:off x="854730" y="1159439"/>
            <a:ext cx="200363" cy="203445"/>
          </a:xfrm>
          <a:custGeom>
            <a:avLst/>
            <a:gdLst>
              <a:gd name="connsiteX0" fmla="*/ 9012 w 218982"/>
              <a:gd name="connsiteY0" fmla="*/ 66284 h 222351"/>
              <a:gd name="connsiteX1" fmla="*/ 30910 w 218982"/>
              <a:gd name="connsiteY1" fmla="*/ 31416 h 222351"/>
              <a:gd name="connsiteX2" fmla="*/ 64937 w 218982"/>
              <a:gd name="connsiteY2" fmla="*/ 9180 h 222351"/>
              <a:gd name="connsiteX3" fmla="*/ 109576 w 218982"/>
              <a:gd name="connsiteY3" fmla="*/ 1263 h 222351"/>
              <a:gd name="connsiteX4" fmla="*/ 154383 w 218982"/>
              <a:gd name="connsiteY4" fmla="*/ 9180 h 222351"/>
              <a:gd name="connsiteX5" fmla="*/ 188578 w 218982"/>
              <a:gd name="connsiteY5" fmla="*/ 31416 h 222351"/>
              <a:gd name="connsiteX6" fmla="*/ 210476 w 218982"/>
              <a:gd name="connsiteY6" fmla="*/ 66284 h 222351"/>
              <a:gd name="connsiteX7" fmla="*/ 218225 w 218982"/>
              <a:gd name="connsiteY7" fmla="*/ 111934 h 222351"/>
              <a:gd name="connsiteX8" fmla="*/ 210476 w 218982"/>
              <a:gd name="connsiteY8" fmla="*/ 157415 h 222351"/>
              <a:gd name="connsiteX9" fmla="*/ 188578 w 218982"/>
              <a:gd name="connsiteY9" fmla="*/ 192115 h 222351"/>
              <a:gd name="connsiteX10" fmla="*/ 154383 w 218982"/>
              <a:gd name="connsiteY10" fmla="*/ 214182 h 222351"/>
              <a:gd name="connsiteX11" fmla="*/ 109576 w 218982"/>
              <a:gd name="connsiteY11" fmla="*/ 221931 h 222351"/>
              <a:gd name="connsiteX12" fmla="*/ 64937 w 218982"/>
              <a:gd name="connsiteY12" fmla="*/ 214182 h 222351"/>
              <a:gd name="connsiteX13" fmla="*/ 30910 w 218982"/>
              <a:gd name="connsiteY13" fmla="*/ 192115 h 222351"/>
              <a:gd name="connsiteX14" fmla="*/ 9012 w 218982"/>
              <a:gd name="connsiteY14" fmla="*/ 157415 h 222351"/>
              <a:gd name="connsiteX15" fmla="*/ 1263 w 218982"/>
              <a:gd name="connsiteY15" fmla="*/ 111934 h 222351"/>
              <a:gd name="connsiteX16" fmla="*/ 9012 w 218982"/>
              <a:gd name="connsiteY16" fmla="*/ 66284 h 222351"/>
              <a:gd name="connsiteX17" fmla="*/ 61231 w 218982"/>
              <a:gd name="connsiteY17" fmla="*/ 136527 h 222351"/>
              <a:gd name="connsiteX18" fmla="*/ 69485 w 218982"/>
              <a:gd name="connsiteY18" fmla="*/ 158089 h 222351"/>
              <a:gd name="connsiteX19" fmla="*/ 85151 w 218982"/>
              <a:gd name="connsiteY19" fmla="*/ 173249 h 222351"/>
              <a:gd name="connsiteX20" fmla="*/ 109576 w 218982"/>
              <a:gd name="connsiteY20" fmla="*/ 178976 h 222351"/>
              <a:gd name="connsiteX21" fmla="*/ 134169 w 218982"/>
              <a:gd name="connsiteY21" fmla="*/ 173249 h 222351"/>
              <a:gd name="connsiteX22" fmla="*/ 150003 w 218982"/>
              <a:gd name="connsiteY22" fmla="*/ 158089 h 222351"/>
              <a:gd name="connsiteX23" fmla="*/ 158257 w 218982"/>
              <a:gd name="connsiteY23" fmla="*/ 136527 h 222351"/>
              <a:gd name="connsiteX24" fmla="*/ 160615 w 218982"/>
              <a:gd name="connsiteY24" fmla="*/ 111934 h 222351"/>
              <a:gd name="connsiteX25" fmla="*/ 158257 w 218982"/>
              <a:gd name="connsiteY25" fmla="*/ 87172 h 222351"/>
              <a:gd name="connsiteX26" fmla="*/ 150003 w 218982"/>
              <a:gd name="connsiteY26" fmla="*/ 65611 h 222351"/>
              <a:gd name="connsiteX27" fmla="*/ 134169 w 218982"/>
              <a:gd name="connsiteY27" fmla="*/ 50450 h 222351"/>
              <a:gd name="connsiteX28" fmla="*/ 109576 w 218982"/>
              <a:gd name="connsiteY28" fmla="*/ 44555 h 222351"/>
              <a:gd name="connsiteX29" fmla="*/ 85151 w 218982"/>
              <a:gd name="connsiteY29" fmla="*/ 50450 h 222351"/>
              <a:gd name="connsiteX30" fmla="*/ 69485 w 218982"/>
              <a:gd name="connsiteY30" fmla="*/ 65611 h 222351"/>
              <a:gd name="connsiteX31" fmla="*/ 61231 w 218982"/>
              <a:gd name="connsiteY31" fmla="*/ 87172 h 222351"/>
              <a:gd name="connsiteX32" fmla="*/ 58873 w 218982"/>
              <a:gd name="connsiteY32" fmla="*/ 111934 h 222351"/>
              <a:gd name="connsiteX33" fmla="*/ 61231 w 218982"/>
              <a:gd name="connsiteY33" fmla="*/ 136527 h 222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218982" h="222351">
                <a:moveTo>
                  <a:pt x="9012" y="66284"/>
                </a:moveTo>
                <a:cubicBezTo>
                  <a:pt x="14065" y="52640"/>
                  <a:pt x="21477" y="41017"/>
                  <a:pt x="30910" y="31416"/>
                </a:cubicBezTo>
                <a:cubicBezTo>
                  <a:pt x="40343" y="21814"/>
                  <a:pt x="51798" y="14402"/>
                  <a:pt x="64937" y="9180"/>
                </a:cubicBezTo>
                <a:cubicBezTo>
                  <a:pt x="78244" y="3959"/>
                  <a:pt x="93068" y="1263"/>
                  <a:pt x="109576" y="1263"/>
                </a:cubicBezTo>
                <a:cubicBezTo>
                  <a:pt x="126084" y="1263"/>
                  <a:pt x="141075" y="3959"/>
                  <a:pt x="154383" y="9180"/>
                </a:cubicBezTo>
                <a:cubicBezTo>
                  <a:pt x="167690" y="14402"/>
                  <a:pt x="179145" y="21814"/>
                  <a:pt x="188578" y="31416"/>
                </a:cubicBezTo>
                <a:cubicBezTo>
                  <a:pt x="198011" y="41017"/>
                  <a:pt x="205423" y="52640"/>
                  <a:pt x="210476" y="66284"/>
                </a:cubicBezTo>
                <a:cubicBezTo>
                  <a:pt x="215530" y="79929"/>
                  <a:pt x="218225" y="95089"/>
                  <a:pt x="218225" y="111934"/>
                </a:cubicBezTo>
                <a:cubicBezTo>
                  <a:pt x="218225" y="128779"/>
                  <a:pt x="215698" y="143771"/>
                  <a:pt x="210476" y="157415"/>
                </a:cubicBezTo>
                <a:cubicBezTo>
                  <a:pt x="205254" y="170891"/>
                  <a:pt x="198011" y="182514"/>
                  <a:pt x="188578" y="192115"/>
                </a:cubicBezTo>
                <a:cubicBezTo>
                  <a:pt x="179145" y="201717"/>
                  <a:pt x="167690" y="209129"/>
                  <a:pt x="154383" y="214182"/>
                </a:cubicBezTo>
                <a:cubicBezTo>
                  <a:pt x="141075" y="219235"/>
                  <a:pt x="126084" y="221931"/>
                  <a:pt x="109576" y="221931"/>
                </a:cubicBezTo>
                <a:cubicBezTo>
                  <a:pt x="93068" y="221931"/>
                  <a:pt x="78244" y="219404"/>
                  <a:pt x="64937" y="214182"/>
                </a:cubicBezTo>
                <a:cubicBezTo>
                  <a:pt x="51629" y="209129"/>
                  <a:pt x="40343" y="201717"/>
                  <a:pt x="30910" y="192115"/>
                </a:cubicBezTo>
                <a:cubicBezTo>
                  <a:pt x="21477" y="182514"/>
                  <a:pt x="14065" y="170891"/>
                  <a:pt x="9012" y="157415"/>
                </a:cubicBezTo>
                <a:cubicBezTo>
                  <a:pt x="3790" y="143939"/>
                  <a:pt x="1263" y="128779"/>
                  <a:pt x="1263" y="111934"/>
                </a:cubicBezTo>
                <a:cubicBezTo>
                  <a:pt x="1263" y="95258"/>
                  <a:pt x="3790" y="79929"/>
                  <a:pt x="9012" y="66284"/>
                </a:cubicBezTo>
                <a:close/>
                <a:moveTo>
                  <a:pt x="61231" y="136527"/>
                </a:moveTo>
                <a:cubicBezTo>
                  <a:pt x="62915" y="144444"/>
                  <a:pt x="65611" y="151688"/>
                  <a:pt x="69485" y="158089"/>
                </a:cubicBezTo>
                <a:cubicBezTo>
                  <a:pt x="73359" y="164490"/>
                  <a:pt x="78581" y="169543"/>
                  <a:pt x="85151" y="173249"/>
                </a:cubicBezTo>
                <a:cubicBezTo>
                  <a:pt x="91720" y="176955"/>
                  <a:pt x="99806" y="178976"/>
                  <a:pt x="109576" y="178976"/>
                </a:cubicBezTo>
                <a:cubicBezTo>
                  <a:pt x="119346" y="178976"/>
                  <a:pt x="127431" y="177123"/>
                  <a:pt x="134169" y="173249"/>
                </a:cubicBezTo>
                <a:cubicBezTo>
                  <a:pt x="140739" y="169543"/>
                  <a:pt x="146129" y="164321"/>
                  <a:pt x="150003" y="158089"/>
                </a:cubicBezTo>
                <a:cubicBezTo>
                  <a:pt x="153877" y="151688"/>
                  <a:pt x="156741" y="144613"/>
                  <a:pt x="158257" y="136527"/>
                </a:cubicBezTo>
                <a:cubicBezTo>
                  <a:pt x="159942" y="128610"/>
                  <a:pt x="160615" y="120356"/>
                  <a:pt x="160615" y="111934"/>
                </a:cubicBezTo>
                <a:cubicBezTo>
                  <a:pt x="160615" y="103511"/>
                  <a:pt x="159773" y="95258"/>
                  <a:pt x="158257" y="87172"/>
                </a:cubicBezTo>
                <a:cubicBezTo>
                  <a:pt x="156573" y="79086"/>
                  <a:pt x="153877" y="71843"/>
                  <a:pt x="150003" y="65611"/>
                </a:cubicBezTo>
                <a:cubicBezTo>
                  <a:pt x="146129" y="59378"/>
                  <a:pt x="140739" y="54325"/>
                  <a:pt x="134169" y="50450"/>
                </a:cubicBezTo>
                <a:cubicBezTo>
                  <a:pt x="127600" y="46576"/>
                  <a:pt x="119346" y="44555"/>
                  <a:pt x="109576" y="44555"/>
                </a:cubicBezTo>
                <a:cubicBezTo>
                  <a:pt x="99806" y="44555"/>
                  <a:pt x="91720" y="46576"/>
                  <a:pt x="85151" y="50450"/>
                </a:cubicBezTo>
                <a:cubicBezTo>
                  <a:pt x="78581" y="54325"/>
                  <a:pt x="73528" y="59378"/>
                  <a:pt x="69485" y="65611"/>
                </a:cubicBezTo>
                <a:cubicBezTo>
                  <a:pt x="65611" y="71843"/>
                  <a:pt x="62747" y="78918"/>
                  <a:pt x="61231" y="87172"/>
                </a:cubicBezTo>
                <a:cubicBezTo>
                  <a:pt x="59546" y="95258"/>
                  <a:pt x="58873" y="103511"/>
                  <a:pt x="58873" y="111934"/>
                </a:cubicBezTo>
                <a:cubicBezTo>
                  <a:pt x="58873" y="120356"/>
                  <a:pt x="59715" y="128442"/>
                  <a:pt x="61231" y="136527"/>
                </a:cubicBez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3" name="Freeform: Shape 52">
            <a:extLst>
              <a:ext uri="{FF2B5EF4-FFF2-40B4-BE49-F238E27FC236}">
                <a16:creationId xmlns:a16="http://schemas.microsoft.com/office/drawing/2014/main" id="{0D2742D0-D42F-464C-B146-692871E6CEDC}"/>
              </a:ext>
            </a:extLst>
          </p:cNvPr>
          <p:cNvSpPr/>
          <p:nvPr/>
        </p:nvSpPr>
        <p:spPr>
          <a:xfrm>
            <a:off x="1069273" y="1164525"/>
            <a:ext cx="191115" cy="194198"/>
          </a:xfrm>
          <a:custGeom>
            <a:avLst/>
            <a:gdLst>
              <a:gd name="connsiteX0" fmla="*/ 73022 w 208875"/>
              <a:gd name="connsiteY0" fmla="*/ 210981 h 212244"/>
              <a:gd name="connsiteX1" fmla="*/ 1263 w 208875"/>
              <a:gd name="connsiteY1" fmla="*/ 1263 h 212244"/>
              <a:gd name="connsiteX2" fmla="*/ 61736 w 208875"/>
              <a:gd name="connsiteY2" fmla="*/ 1263 h 212244"/>
              <a:gd name="connsiteX3" fmla="*/ 105870 w 208875"/>
              <a:gd name="connsiteY3" fmla="*/ 144444 h 212244"/>
              <a:gd name="connsiteX4" fmla="*/ 106712 w 208875"/>
              <a:gd name="connsiteY4" fmla="*/ 144444 h 212244"/>
              <a:gd name="connsiteX5" fmla="*/ 150845 w 208875"/>
              <a:gd name="connsiteY5" fmla="*/ 1263 h 212244"/>
              <a:gd name="connsiteX6" fmla="*/ 208118 w 208875"/>
              <a:gd name="connsiteY6" fmla="*/ 1263 h 212244"/>
              <a:gd name="connsiteX7" fmla="*/ 137201 w 208875"/>
              <a:gd name="connsiteY7" fmla="*/ 210981 h 212244"/>
              <a:gd name="connsiteX8" fmla="*/ 73022 w 208875"/>
              <a:gd name="connsiteY8" fmla="*/ 210981 h 212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8875" h="212244">
                <a:moveTo>
                  <a:pt x="73022" y="210981"/>
                </a:moveTo>
                <a:lnTo>
                  <a:pt x="1263" y="1263"/>
                </a:lnTo>
                <a:lnTo>
                  <a:pt x="61736" y="1263"/>
                </a:lnTo>
                <a:lnTo>
                  <a:pt x="105870" y="144444"/>
                </a:lnTo>
                <a:lnTo>
                  <a:pt x="106712" y="144444"/>
                </a:lnTo>
                <a:lnTo>
                  <a:pt x="150845" y="1263"/>
                </a:lnTo>
                <a:lnTo>
                  <a:pt x="208118" y="1263"/>
                </a:lnTo>
                <a:lnTo>
                  <a:pt x="137201" y="210981"/>
                </a:lnTo>
                <a:lnTo>
                  <a:pt x="73022" y="210981"/>
                </a:ln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4" name="Freeform: Shape 53">
            <a:extLst>
              <a:ext uri="{FF2B5EF4-FFF2-40B4-BE49-F238E27FC236}">
                <a16:creationId xmlns:a16="http://schemas.microsoft.com/office/drawing/2014/main" id="{866D46B6-8E07-4D4E-958D-D29B6226E3F0}"/>
              </a:ext>
            </a:extLst>
          </p:cNvPr>
          <p:cNvSpPr/>
          <p:nvPr/>
        </p:nvSpPr>
        <p:spPr>
          <a:xfrm>
            <a:off x="1272410" y="1159284"/>
            <a:ext cx="188033" cy="203445"/>
          </a:xfrm>
          <a:custGeom>
            <a:avLst/>
            <a:gdLst>
              <a:gd name="connsiteX0" fmla="*/ 7664 w 205506"/>
              <a:gd name="connsiteY0" fmla="*/ 71506 h 222351"/>
              <a:gd name="connsiteX1" fmla="*/ 17771 w 205506"/>
              <a:gd name="connsiteY1" fmla="*/ 37817 h 222351"/>
              <a:gd name="connsiteX2" fmla="*/ 40512 w 205506"/>
              <a:gd name="connsiteY2" fmla="*/ 16255 h 222351"/>
              <a:gd name="connsiteX3" fmla="*/ 71506 w 205506"/>
              <a:gd name="connsiteY3" fmla="*/ 4632 h 222351"/>
              <a:gd name="connsiteX4" fmla="*/ 106207 w 205506"/>
              <a:gd name="connsiteY4" fmla="*/ 1263 h 222351"/>
              <a:gd name="connsiteX5" fmla="*/ 138212 w 205506"/>
              <a:gd name="connsiteY5" fmla="*/ 3453 h 222351"/>
              <a:gd name="connsiteX6" fmla="*/ 167859 w 205506"/>
              <a:gd name="connsiteY6" fmla="*/ 12212 h 222351"/>
              <a:gd name="connsiteX7" fmla="*/ 189757 w 205506"/>
              <a:gd name="connsiteY7" fmla="*/ 30236 h 222351"/>
              <a:gd name="connsiteX8" fmla="*/ 198348 w 205506"/>
              <a:gd name="connsiteY8" fmla="*/ 60894 h 222351"/>
              <a:gd name="connsiteX9" fmla="*/ 198348 w 205506"/>
              <a:gd name="connsiteY9" fmla="*/ 170049 h 222351"/>
              <a:gd name="connsiteX10" fmla="*/ 200032 w 205506"/>
              <a:gd name="connsiteY10" fmla="*/ 197169 h 222351"/>
              <a:gd name="connsiteX11" fmla="*/ 205760 w 205506"/>
              <a:gd name="connsiteY11" fmla="*/ 216709 h 222351"/>
              <a:gd name="connsiteX12" fmla="*/ 147308 w 205506"/>
              <a:gd name="connsiteY12" fmla="*/ 216709 h 222351"/>
              <a:gd name="connsiteX13" fmla="*/ 144613 w 205506"/>
              <a:gd name="connsiteY13" fmla="*/ 206770 h 222351"/>
              <a:gd name="connsiteX14" fmla="*/ 143265 w 205506"/>
              <a:gd name="connsiteY14" fmla="*/ 196495 h 222351"/>
              <a:gd name="connsiteX15" fmla="*/ 110755 w 205506"/>
              <a:gd name="connsiteY15" fmla="*/ 216372 h 222351"/>
              <a:gd name="connsiteX16" fmla="*/ 72685 w 205506"/>
              <a:gd name="connsiteY16" fmla="*/ 222099 h 222351"/>
              <a:gd name="connsiteX17" fmla="*/ 44723 w 205506"/>
              <a:gd name="connsiteY17" fmla="*/ 218393 h 222351"/>
              <a:gd name="connsiteX18" fmla="*/ 21983 w 205506"/>
              <a:gd name="connsiteY18" fmla="*/ 207107 h 222351"/>
              <a:gd name="connsiteX19" fmla="*/ 6822 w 205506"/>
              <a:gd name="connsiteY19" fmla="*/ 187567 h 222351"/>
              <a:gd name="connsiteX20" fmla="*/ 1263 w 205506"/>
              <a:gd name="connsiteY20" fmla="*/ 159605 h 222351"/>
              <a:gd name="connsiteX21" fmla="*/ 7496 w 205506"/>
              <a:gd name="connsiteY21" fmla="*/ 130126 h 222351"/>
              <a:gd name="connsiteX22" fmla="*/ 23667 w 205506"/>
              <a:gd name="connsiteY22" fmla="*/ 111597 h 222351"/>
              <a:gd name="connsiteX23" fmla="*/ 46408 w 205506"/>
              <a:gd name="connsiteY23" fmla="*/ 101322 h 222351"/>
              <a:gd name="connsiteX24" fmla="*/ 72180 w 205506"/>
              <a:gd name="connsiteY24" fmla="*/ 95763 h 222351"/>
              <a:gd name="connsiteX25" fmla="*/ 97784 w 205506"/>
              <a:gd name="connsiteY25" fmla="*/ 92562 h 222351"/>
              <a:gd name="connsiteX26" fmla="*/ 120019 w 205506"/>
              <a:gd name="connsiteY26" fmla="*/ 88856 h 222351"/>
              <a:gd name="connsiteX27" fmla="*/ 135517 w 205506"/>
              <a:gd name="connsiteY27" fmla="*/ 81782 h 222351"/>
              <a:gd name="connsiteX28" fmla="*/ 140739 w 205506"/>
              <a:gd name="connsiteY28" fmla="*/ 68137 h 222351"/>
              <a:gd name="connsiteX29" fmla="*/ 137706 w 205506"/>
              <a:gd name="connsiteY29" fmla="*/ 53314 h 222351"/>
              <a:gd name="connsiteX30" fmla="*/ 129621 w 205506"/>
              <a:gd name="connsiteY30" fmla="*/ 44723 h 222351"/>
              <a:gd name="connsiteX31" fmla="*/ 117830 w 205506"/>
              <a:gd name="connsiteY31" fmla="*/ 40680 h 222351"/>
              <a:gd name="connsiteX32" fmla="*/ 103343 w 205506"/>
              <a:gd name="connsiteY32" fmla="*/ 39670 h 222351"/>
              <a:gd name="connsiteX33" fmla="*/ 76560 w 205506"/>
              <a:gd name="connsiteY33" fmla="*/ 46913 h 222351"/>
              <a:gd name="connsiteX34" fmla="*/ 65274 w 205506"/>
              <a:gd name="connsiteY34" fmla="*/ 71338 h 222351"/>
              <a:gd name="connsiteX35" fmla="*/ 7664 w 205506"/>
              <a:gd name="connsiteY35" fmla="*/ 71338 h 222351"/>
              <a:gd name="connsiteX36" fmla="*/ 140570 w 205506"/>
              <a:gd name="connsiteY36" fmla="*/ 114124 h 222351"/>
              <a:gd name="connsiteX37" fmla="*/ 131474 w 205506"/>
              <a:gd name="connsiteY37" fmla="*/ 119177 h 222351"/>
              <a:gd name="connsiteX38" fmla="*/ 119683 w 205506"/>
              <a:gd name="connsiteY38" fmla="*/ 122209 h 222351"/>
              <a:gd name="connsiteX39" fmla="*/ 106544 w 205506"/>
              <a:gd name="connsiteY39" fmla="*/ 124231 h 222351"/>
              <a:gd name="connsiteX40" fmla="*/ 92731 w 205506"/>
              <a:gd name="connsiteY40" fmla="*/ 126252 h 222351"/>
              <a:gd name="connsiteX41" fmla="*/ 79929 w 205506"/>
              <a:gd name="connsiteY41" fmla="*/ 129452 h 222351"/>
              <a:gd name="connsiteX42" fmla="*/ 68980 w 205506"/>
              <a:gd name="connsiteY42" fmla="*/ 135011 h 222351"/>
              <a:gd name="connsiteX43" fmla="*/ 61399 w 205506"/>
              <a:gd name="connsiteY43" fmla="*/ 143771 h 222351"/>
              <a:gd name="connsiteX44" fmla="*/ 58536 w 205506"/>
              <a:gd name="connsiteY44" fmla="*/ 157246 h 222351"/>
              <a:gd name="connsiteX45" fmla="*/ 61399 w 205506"/>
              <a:gd name="connsiteY45" fmla="*/ 170217 h 222351"/>
              <a:gd name="connsiteX46" fmla="*/ 69148 w 205506"/>
              <a:gd name="connsiteY46" fmla="*/ 178471 h 222351"/>
              <a:gd name="connsiteX47" fmla="*/ 80434 w 205506"/>
              <a:gd name="connsiteY47" fmla="*/ 182682 h 222351"/>
              <a:gd name="connsiteX48" fmla="*/ 93741 w 205506"/>
              <a:gd name="connsiteY48" fmla="*/ 183861 h 222351"/>
              <a:gd name="connsiteX49" fmla="*/ 120188 w 205506"/>
              <a:gd name="connsiteY49" fmla="*/ 178134 h 222351"/>
              <a:gd name="connsiteX50" fmla="*/ 134001 w 205506"/>
              <a:gd name="connsiteY50" fmla="*/ 164490 h 222351"/>
              <a:gd name="connsiteX51" fmla="*/ 139559 w 205506"/>
              <a:gd name="connsiteY51" fmla="*/ 148487 h 222351"/>
              <a:gd name="connsiteX52" fmla="*/ 140570 w 205506"/>
              <a:gd name="connsiteY52" fmla="*/ 135517 h 222351"/>
              <a:gd name="connsiteX53" fmla="*/ 140570 w 205506"/>
              <a:gd name="connsiteY53" fmla="*/ 114124 h 222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205506" h="222351">
                <a:moveTo>
                  <a:pt x="7664" y="71506"/>
                </a:moveTo>
                <a:cubicBezTo>
                  <a:pt x="8507" y="58030"/>
                  <a:pt x="11876" y="46744"/>
                  <a:pt x="17771" y="37817"/>
                </a:cubicBezTo>
                <a:cubicBezTo>
                  <a:pt x="23667" y="28889"/>
                  <a:pt x="31247" y="21646"/>
                  <a:pt x="40512" y="16255"/>
                </a:cubicBezTo>
                <a:cubicBezTo>
                  <a:pt x="49777" y="10865"/>
                  <a:pt x="60052" y="6991"/>
                  <a:pt x="71506" y="4632"/>
                </a:cubicBezTo>
                <a:cubicBezTo>
                  <a:pt x="82961" y="2274"/>
                  <a:pt x="94584" y="1263"/>
                  <a:pt x="106207" y="1263"/>
                </a:cubicBezTo>
                <a:cubicBezTo>
                  <a:pt x="116819" y="1263"/>
                  <a:pt x="127431" y="1937"/>
                  <a:pt x="138212" y="3453"/>
                </a:cubicBezTo>
                <a:cubicBezTo>
                  <a:pt x="148993" y="4969"/>
                  <a:pt x="158931" y="7833"/>
                  <a:pt x="167859" y="12212"/>
                </a:cubicBezTo>
                <a:cubicBezTo>
                  <a:pt x="176786" y="16592"/>
                  <a:pt x="184030" y="22488"/>
                  <a:pt x="189757" y="30236"/>
                </a:cubicBezTo>
                <a:cubicBezTo>
                  <a:pt x="195484" y="37985"/>
                  <a:pt x="198348" y="48092"/>
                  <a:pt x="198348" y="60894"/>
                </a:cubicBezTo>
                <a:lnTo>
                  <a:pt x="198348" y="170049"/>
                </a:lnTo>
                <a:cubicBezTo>
                  <a:pt x="198348" y="179482"/>
                  <a:pt x="198853" y="188578"/>
                  <a:pt x="200032" y="197169"/>
                </a:cubicBezTo>
                <a:cubicBezTo>
                  <a:pt x="201043" y="205760"/>
                  <a:pt x="203064" y="212329"/>
                  <a:pt x="205760" y="216709"/>
                </a:cubicBezTo>
                <a:lnTo>
                  <a:pt x="147308" y="216709"/>
                </a:lnTo>
                <a:cubicBezTo>
                  <a:pt x="146297" y="213508"/>
                  <a:pt x="145287" y="210139"/>
                  <a:pt x="144613" y="206770"/>
                </a:cubicBezTo>
                <a:cubicBezTo>
                  <a:pt x="143939" y="203401"/>
                  <a:pt x="143434" y="199864"/>
                  <a:pt x="143265" y="196495"/>
                </a:cubicBezTo>
                <a:cubicBezTo>
                  <a:pt x="134001" y="205928"/>
                  <a:pt x="123220" y="212666"/>
                  <a:pt x="110755" y="216372"/>
                </a:cubicBezTo>
                <a:cubicBezTo>
                  <a:pt x="98290" y="220078"/>
                  <a:pt x="85656" y="222099"/>
                  <a:pt x="72685" y="222099"/>
                </a:cubicBezTo>
                <a:cubicBezTo>
                  <a:pt x="62747" y="222099"/>
                  <a:pt x="53314" y="220920"/>
                  <a:pt x="44723" y="218393"/>
                </a:cubicBezTo>
                <a:cubicBezTo>
                  <a:pt x="36132" y="216035"/>
                  <a:pt x="28552" y="212161"/>
                  <a:pt x="21983" y="207107"/>
                </a:cubicBezTo>
                <a:cubicBezTo>
                  <a:pt x="15413" y="202054"/>
                  <a:pt x="10360" y="195484"/>
                  <a:pt x="6822" y="187567"/>
                </a:cubicBezTo>
                <a:cubicBezTo>
                  <a:pt x="3116" y="179650"/>
                  <a:pt x="1263" y="170385"/>
                  <a:pt x="1263" y="159605"/>
                </a:cubicBezTo>
                <a:cubicBezTo>
                  <a:pt x="1263" y="147645"/>
                  <a:pt x="3285" y="137875"/>
                  <a:pt x="7496" y="130126"/>
                </a:cubicBezTo>
                <a:cubicBezTo>
                  <a:pt x="11707" y="122378"/>
                  <a:pt x="17098" y="116314"/>
                  <a:pt x="23667" y="111597"/>
                </a:cubicBezTo>
                <a:cubicBezTo>
                  <a:pt x="30236" y="107049"/>
                  <a:pt x="37817" y="103511"/>
                  <a:pt x="46408" y="101322"/>
                </a:cubicBezTo>
                <a:cubicBezTo>
                  <a:pt x="54998" y="98963"/>
                  <a:pt x="63589" y="97279"/>
                  <a:pt x="72180" y="95763"/>
                </a:cubicBezTo>
                <a:cubicBezTo>
                  <a:pt x="80771" y="94415"/>
                  <a:pt x="89362" y="93405"/>
                  <a:pt x="97784" y="92562"/>
                </a:cubicBezTo>
                <a:cubicBezTo>
                  <a:pt x="106207" y="91720"/>
                  <a:pt x="113618" y="90541"/>
                  <a:pt x="120019" y="88856"/>
                </a:cubicBezTo>
                <a:cubicBezTo>
                  <a:pt x="126589" y="87172"/>
                  <a:pt x="131642" y="84814"/>
                  <a:pt x="135517" y="81782"/>
                </a:cubicBezTo>
                <a:cubicBezTo>
                  <a:pt x="139223" y="78750"/>
                  <a:pt x="141075" y="74201"/>
                  <a:pt x="140739" y="68137"/>
                </a:cubicBezTo>
                <a:cubicBezTo>
                  <a:pt x="140739" y="61905"/>
                  <a:pt x="139728" y="57020"/>
                  <a:pt x="137706" y="53314"/>
                </a:cubicBezTo>
                <a:cubicBezTo>
                  <a:pt x="135685" y="49608"/>
                  <a:pt x="132990" y="46744"/>
                  <a:pt x="129621" y="44723"/>
                </a:cubicBezTo>
                <a:cubicBezTo>
                  <a:pt x="126252" y="42702"/>
                  <a:pt x="122378" y="41354"/>
                  <a:pt x="117830" y="40680"/>
                </a:cubicBezTo>
                <a:cubicBezTo>
                  <a:pt x="113281" y="40006"/>
                  <a:pt x="108565" y="39670"/>
                  <a:pt x="103343" y="39670"/>
                </a:cubicBezTo>
                <a:cubicBezTo>
                  <a:pt x="92057" y="39670"/>
                  <a:pt x="83129" y="42028"/>
                  <a:pt x="76560" y="46913"/>
                </a:cubicBezTo>
                <a:cubicBezTo>
                  <a:pt x="69990" y="51798"/>
                  <a:pt x="66284" y="59883"/>
                  <a:pt x="65274" y="71338"/>
                </a:cubicBezTo>
                <a:lnTo>
                  <a:pt x="7664" y="71338"/>
                </a:lnTo>
                <a:close/>
                <a:moveTo>
                  <a:pt x="140570" y="114124"/>
                </a:moveTo>
                <a:cubicBezTo>
                  <a:pt x="138212" y="116314"/>
                  <a:pt x="135011" y="117998"/>
                  <a:pt x="131474" y="119177"/>
                </a:cubicBezTo>
                <a:cubicBezTo>
                  <a:pt x="127768" y="120356"/>
                  <a:pt x="123894" y="121367"/>
                  <a:pt x="119683" y="122209"/>
                </a:cubicBezTo>
                <a:cubicBezTo>
                  <a:pt x="115471" y="123051"/>
                  <a:pt x="111092" y="123725"/>
                  <a:pt x="106544" y="124231"/>
                </a:cubicBezTo>
                <a:cubicBezTo>
                  <a:pt x="101996" y="124736"/>
                  <a:pt x="97279" y="125410"/>
                  <a:pt x="92731" y="126252"/>
                </a:cubicBezTo>
                <a:cubicBezTo>
                  <a:pt x="88351" y="127094"/>
                  <a:pt x="84140" y="128105"/>
                  <a:pt x="79929" y="129452"/>
                </a:cubicBezTo>
                <a:cubicBezTo>
                  <a:pt x="75718" y="130800"/>
                  <a:pt x="72012" y="132653"/>
                  <a:pt x="68980" y="135011"/>
                </a:cubicBezTo>
                <a:cubicBezTo>
                  <a:pt x="65948" y="137370"/>
                  <a:pt x="63421" y="140233"/>
                  <a:pt x="61399" y="143771"/>
                </a:cubicBezTo>
                <a:cubicBezTo>
                  <a:pt x="59547" y="147308"/>
                  <a:pt x="58536" y="151688"/>
                  <a:pt x="58536" y="157246"/>
                </a:cubicBezTo>
                <a:cubicBezTo>
                  <a:pt x="58536" y="162300"/>
                  <a:pt x="59547" y="166680"/>
                  <a:pt x="61399" y="170217"/>
                </a:cubicBezTo>
                <a:cubicBezTo>
                  <a:pt x="63252" y="173754"/>
                  <a:pt x="65948" y="176450"/>
                  <a:pt x="69148" y="178471"/>
                </a:cubicBezTo>
                <a:cubicBezTo>
                  <a:pt x="72349" y="180492"/>
                  <a:pt x="76223" y="181840"/>
                  <a:pt x="80434" y="182682"/>
                </a:cubicBezTo>
                <a:cubicBezTo>
                  <a:pt x="84814" y="183524"/>
                  <a:pt x="89193" y="183861"/>
                  <a:pt x="93741" y="183861"/>
                </a:cubicBezTo>
                <a:cubicBezTo>
                  <a:pt x="105028" y="183861"/>
                  <a:pt x="113955" y="182008"/>
                  <a:pt x="120188" y="178134"/>
                </a:cubicBezTo>
                <a:cubicBezTo>
                  <a:pt x="126420" y="174428"/>
                  <a:pt x="130969" y="169880"/>
                  <a:pt x="134001" y="164490"/>
                </a:cubicBezTo>
                <a:cubicBezTo>
                  <a:pt x="137033" y="159268"/>
                  <a:pt x="138717" y="153877"/>
                  <a:pt x="139559" y="148487"/>
                </a:cubicBezTo>
                <a:cubicBezTo>
                  <a:pt x="140233" y="143097"/>
                  <a:pt x="140570" y="138717"/>
                  <a:pt x="140570" y="135517"/>
                </a:cubicBezTo>
                <a:lnTo>
                  <a:pt x="140570" y="114124"/>
                </a:ln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5" name="Freeform: Shape 54">
            <a:extLst>
              <a:ext uri="{FF2B5EF4-FFF2-40B4-BE49-F238E27FC236}">
                <a16:creationId xmlns:a16="http://schemas.microsoft.com/office/drawing/2014/main" id="{CC869116-59FC-41D4-A779-9081420CF03E}"/>
              </a:ext>
            </a:extLst>
          </p:cNvPr>
          <p:cNvSpPr/>
          <p:nvPr/>
        </p:nvSpPr>
        <p:spPr>
          <a:xfrm>
            <a:off x="1475700" y="1107344"/>
            <a:ext cx="124841" cy="252765"/>
          </a:xfrm>
          <a:custGeom>
            <a:avLst/>
            <a:gdLst>
              <a:gd name="connsiteX0" fmla="*/ 135854 w 136443"/>
              <a:gd name="connsiteY0" fmla="*/ 63758 h 276255"/>
              <a:gd name="connsiteX1" fmla="*/ 135854 w 136443"/>
              <a:gd name="connsiteY1" fmla="*/ 102332 h 276255"/>
              <a:gd name="connsiteX2" fmla="*/ 93741 w 136443"/>
              <a:gd name="connsiteY2" fmla="*/ 102332 h 276255"/>
              <a:gd name="connsiteX3" fmla="*/ 93741 w 136443"/>
              <a:gd name="connsiteY3" fmla="*/ 206265 h 276255"/>
              <a:gd name="connsiteX4" fmla="*/ 98626 w 136443"/>
              <a:gd name="connsiteY4" fmla="*/ 225805 h 276255"/>
              <a:gd name="connsiteX5" fmla="*/ 118166 w 136443"/>
              <a:gd name="connsiteY5" fmla="*/ 230690 h 276255"/>
              <a:gd name="connsiteX6" fmla="*/ 127431 w 136443"/>
              <a:gd name="connsiteY6" fmla="*/ 230353 h 276255"/>
              <a:gd name="connsiteX7" fmla="*/ 136022 w 136443"/>
              <a:gd name="connsiteY7" fmla="*/ 229174 h 276255"/>
              <a:gd name="connsiteX8" fmla="*/ 136022 w 136443"/>
              <a:gd name="connsiteY8" fmla="*/ 273813 h 276255"/>
              <a:gd name="connsiteX9" fmla="*/ 119851 w 136443"/>
              <a:gd name="connsiteY9" fmla="*/ 275497 h 276255"/>
              <a:gd name="connsiteX10" fmla="*/ 102332 w 136443"/>
              <a:gd name="connsiteY10" fmla="*/ 275834 h 276255"/>
              <a:gd name="connsiteX11" fmla="*/ 76897 w 136443"/>
              <a:gd name="connsiteY11" fmla="*/ 273981 h 276255"/>
              <a:gd name="connsiteX12" fmla="*/ 55841 w 136443"/>
              <a:gd name="connsiteY12" fmla="*/ 266906 h 276255"/>
              <a:gd name="connsiteX13" fmla="*/ 41354 w 136443"/>
              <a:gd name="connsiteY13" fmla="*/ 251914 h 276255"/>
              <a:gd name="connsiteX14" fmla="*/ 36132 w 136443"/>
              <a:gd name="connsiteY14" fmla="*/ 226310 h 276255"/>
              <a:gd name="connsiteX15" fmla="*/ 36132 w 136443"/>
              <a:gd name="connsiteY15" fmla="*/ 102669 h 276255"/>
              <a:gd name="connsiteX16" fmla="*/ 1263 w 136443"/>
              <a:gd name="connsiteY16" fmla="*/ 102669 h 276255"/>
              <a:gd name="connsiteX17" fmla="*/ 1263 w 136443"/>
              <a:gd name="connsiteY17" fmla="*/ 64095 h 276255"/>
              <a:gd name="connsiteX18" fmla="*/ 36132 w 136443"/>
              <a:gd name="connsiteY18" fmla="*/ 64095 h 276255"/>
              <a:gd name="connsiteX19" fmla="*/ 36132 w 136443"/>
              <a:gd name="connsiteY19" fmla="*/ 1263 h 276255"/>
              <a:gd name="connsiteX20" fmla="*/ 93741 w 136443"/>
              <a:gd name="connsiteY20" fmla="*/ 1263 h 276255"/>
              <a:gd name="connsiteX21" fmla="*/ 93741 w 136443"/>
              <a:gd name="connsiteY21" fmla="*/ 64095 h 276255"/>
              <a:gd name="connsiteX22" fmla="*/ 135854 w 136443"/>
              <a:gd name="connsiteY22" fmla="*/ 64095 h 2762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36443" h="276255">
                <a:moveTo>
                  <a:pt x="135854" y="63758"/>
                </a:moveTo>
                <a:lnTo>
                  <a:pt x="135854" y="102332"/>
                </a:lnTo>
                <a:lnTo>
                  <a:pt x="93741" y="102332"/>
                </a:lnTo>
                <a:lnTo>
                  <a:pt x="93741" y="206265"/>
                </a:lnTo>
                <a:cubicBezTo>
                  <a:pt x="93741" y="216035"/>
                  <a:pt x="95426" y="222436"/>
                  <a:pt x="98626" y="225805"/>
                </a:cubicBezTo>
                <a:cubicBezTo>
                  <a:pt x="101827" y="229005"/>
                  <a:pt x="108396" y="230690"/>
                  <a:pt x="118166" y="230690"/>
                </a:cubicBezTo>
                <a:cubicBezTo>
                  <a:pt x="121367" y="230690"/>
                  <a:pt x="124568" y="230522"/>
                  <a:pt x="127431" y="230353"/>
                </a:cubicBezTo>
                <a:cubicBezTo>
                  <a:pt x="130463" y="230016"/>
                  <a:pt x="133327" y="229679"/>
                  <a:pt x="136022" y="229174"/>
                </a:cubicBezTo>
                <a:lnTo>
                  <a:pt x="136022" y="273813"/>
                </a:lnTo>
                <a:cubicBezTo>
                  <a:pt x="131137" y="274655"/>
                  <a:pt x="125747" y="275160"/>
                  <a:pt x="119851" y="275497"/>
                </a:cubicBezTo>
                <a:cubicBezTo>
                  <a:pt x="113955" y="275834"/>
                  <a:pt x="108060" y="275834"/>
                  <a:pt x="102332" y="275834"/>
                </a:cubicBezTo>
                <a:cubicBezTo>
                  <a:pt x="93405" y="275834"/>
                  <a:pt x="84982" y="275160"/>
                  <a:pt x="76897" y="273981"/>
                </a:cubicBezTo>
                <a:cubicBezTo>
                  <a:pt x="68980" y="272802"/>
                  <a:pt x="61905" y="270444"/>
                  <a:pt x="55841" y="266906"/>
                </a:cubicBezTo>
                <a:cubicBezTo>
                  <a:pt x="49776" y="263369"/>
                  <a:pt x="44892" y="258315"/>
                  <a:pt x="41354" y="251914"/>
                </a:cubicBezTo>
                <a:cubicBezTo>
                  <a:pt x="37817" y="245345"/>
                  <a:pt x="36132" y="236923"/>
                  <a:pt x="36132" y="226310"/>
                </a:cubicBezTo>
                <a:lnTo>
                  <a:pt x="36132" y="102669"/>
                </a:lnTo>
                <a:lnTo>
                  <a:pt x="1263" y="102669"/>
                </a:lnTo>
                <a:lnTo>
                  <a:pt x="1263" y="64095"/>
                </a:lnTo>
                <a:lnTo>
                  <a:pt x="36132" y="64095"/>
                </a:lnTo>
                <a:lnTo>
                  <a:pt x="36132" y="1263"/>
                </a:lnTo>
                <a:lnTo>
                  <a:pt x="93741" y="1263"/>
                </a:lnTo>
                <a:lnTo>
                  <a:pt x="93741" y="64095"/>
                </a:lnTo>
                <a:lnTo>
                  <a:pt x="135854" y="64095"/>
                </a:ln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6" name="Freeform: Shape 55">
            <a:extLst>
              <a:ext uri="{FF2B5EF4-FFF2-40B4-BE49-F238E27FC236}">
                <a16:creationId xmlns:a16="http://schemas.microsoft.com/office/drawing/2014/main" id="{9E963A2E-6F0E-459C-840E-DD8BC968E169}"/>
              </a:ext>
            </a:extLst>
          </p:cNvPr>
          <p:cNvSpPr/>
          <p:nvPr/>
        </p:nvSpPr>
        <p:spPr>
          <a:xfrm>
            <a:off x="1625510" y="1091470"/>
            <a:ext cx="53944" cy="266636"/>
          </a:xfrm>
          <a:custGeom>
            <a:avLst/>
            <a:gdLst>
              <a:gd name="connsiteX0" fmla="*/ 1263 w 58956"/>
              <a:gd name="connsiteY0" fmla="*/ 48766 h 291415"/>
              <a:gd name="connsiteX1" fmla="*/ 1263 w 58956"/>
              <a:gd name="connsiteY1" fmla="*/ 1263 h 291415"/>
              <a:gd name="connsiteX2" fmla="*/ 58873 w 58956"/>
              <a:gd name="connsiteY2" fmla="*/ 1263 h 291415"/>
              <a:gd name="connsiteX3" fmla="*/ 58873 w 58956"/>
              <a:gd name="connsiteY3" fmla="*/ 48766 h 291415"/>
              <a:gd name="connsiteX4" fmla="*/ 1263 w 58956"/>
              <a:gd name="connsiteY4" fmla="*/ 48766 h 291415"/>
              <a:gd name="connsiteX5" fmla="*/ 58873 w 58956"/>
              <a:gd name="connsiteY5" fmla="*/ 81108 h 291415"/>
              <a:gd name="connsiteX6" fmla="*/ 58873 w 58956"/>
              <a:gd name="connsiteY6" fmla="*/ 290826 h 291415"/>
              <a:gd name="connsiteX7" fmla="*/ 1263 w 58956"/>
              <a:gd name="connsiteY7" fmla="*/ 290826 h 291415"/>
              <a:gd name="connsiteX8" fmla="*/ 1263 w 58956"/>
              <a:gd name="connsiteY8" fmla="*/ 81108 h 291415"/>
              <a:gd name="connsiteX9" fmla="*/ 58873 w 58956"/>
              <a:gd name="connsiteY9" fmla="*/ 81108 h 2914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8956" h="291415">
                <a:moveTo>
                  <a:pt x="1263" y="48766"/>
                </a:moveTo>
                <a:lnTo>
                  <a:pt x="1263" y="1263"/>
                </a:lnTo>
                <a:lnTo>
                  <a:pt x="58873" y="1263"/>
                </a:lnTo>
                <a:lnTo>
                  <a:pt x="58873" y="48766"/>
                </a:lnTo>
                <a:lnTo>
                  <a:pt x="1263" y="48766"/>
                </a:lnTo>
                <a:close/>
                <a:moveTo>
                  <a:pt x="58873" y="81108"/>
                </a:moveTo>
                <a:lnTo>
                  <a:pt x="58873" y="290826"/>
                </a:lnTo>
                <a:lnTo>
                  <a:pt x="1263" y="290826"/>
                </a:lnTo>
                <a:lnTo>
                  <a:pt x="1263" y="81108"/>
                </a:lnTo>
                <a:lnTo>
                  <a:pt x="58873" y="81108"/>
                </a:ln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7" name="Freeform: Shape 56">
            <a:extLst>
              <a:ext uri="{FF2B5EF4-FFF2-40B4-BE49-F238E27FC236}">
                <a16:creationId xmlns:a16="http://schemas.microsoft.com/office/drawing/2014/main" id="{3B0D7DE1-243A-4486-B086-60373848D190}"/>
              </a:ext>
            </a:extLst>
          </p:cNvPr>
          <p:cNvSpPr/>
          <p:nvPr/>
        </p:nvSpPr>
        <p:spPr>
          <a:xfrm>
            <a:off x="1713824" y="1159439"/>
            <a:ext cx="200363" cy="203445"/>
          </a:xfrm>
          <a:custGeom>
            <a:avLst/>
            <a:gdLst>
              <a:gd name="connsiteX0" fmla="*/ 9012 w 218982"/>
              <a:gd name="connsiteY0" fmla="*/ 66284 h 222351"/>
              <a:gd name="connsiteX1" fmla="*/ 30910 w 218982"/>
              <a:gd name="connsiteY1" fmla="*/ 31416 h 222351"/>
              <a:gd name="connsiteX2" fmla="*/ 64937 w 218982"/>
              <a:gd name="connsiteY2" fmla="*/ 9180 h 222351"/>
              <a:gd name="connsiteX3" fmla="*/ 109576 w 218982"/>
              <a:gd name="connsiteY3" fmla="*/ 1263 h 222351"/>
              <a:gd name="connsiteX4" fmla="*/ 154383 w 218982"/>
              <a:gd name="connsiteY4" fmla="*/ 9180 h 222351"/>
              <a:gd name="connsiteX5" fmla="*/ 188578 w 218982"/>
              <a:gd name="connsiteY5" fmla="*/ 31416 h 222351"/>
              <a:gd name="connsiteX6" fmla="*/ 210476 w 218982"/>
              <a:gd name="connsiteY6" fmla="*/ 66284 h 222351"/>
              <a:gd name="connsiteX7" fmla="*/ 218225 w 218982"/>
              <a:gd name="connsiteY7" fmla="*/ 111934 h 222351"/>
              <a:gd name="connsiteX8" fmla="*/ 210476 w 218982"/>
              <a:gd name="connsiteY8" fmla="*/ 157415 h 222351"/>
              <a:gd name="connsiteX9" fmla="*/ 188578 w 218982"/>
              <a:gd name="connsiteY9" fmla="*/ 192115 h 222351"/>
              <a:gd name="connsiteX10" fmla="*/ 154383 w 218982"/>
              <a:gd name="connsiteY10" fmla="*/ 214182 h 222351"/>
              <a:gd name="connsiteX11" fmla="*/ 109576 w 218982"/>
              <a:gd name="connsiteY11" fmla="*/ 221931 h 222351"/>
              <a:gd name="connsiteX12" fmla="*/ 64937 w 218982"/>
              <a:gd name="connsiteY12" fmla="*/ 214182 h 222351"/>
              <a:gd name="connsiteX13" fmla="*/ 30910 w 218982"/>
              <a:gd name="connsiteY13" fmla="*/ 192115 h 222351"/>
              <a:gd name="connsiteX14" fmla="*/ 9012 w 218982"/>
              <a:gd name="connsiteY14" fmla="*/ 157415 h 222351"/>
              <a:gd name="connsiteX15" fmla="*/ 1263 w 218982"/>
              <a:gd name="connsiteY15" fmla="*/ 111934 h 222351"/>
              <a:gd name="connsiteX16" fmla="*/ 9012 w 218982"/>
              <a:gd name="connsiteY16" fmla="*/ 66284 h 222351"/>
              <a:gd name="connsiteX17" fmla="*/ 61399 w 218982"/>
              <a:gd name="connsiteY17" fmla="*/ 136527 h 222351"/>
              <a:gd name="connsiteX18" fmla="*/ 69653 w 218982"/>
              <a:gd name="connsiteY18" fmla="*/ 158089 h 222351"/>
              <a:gd name="connsiteX19" fmla="*/ 85319 w 218982"/>
              <a:gd name="connsiteY19" fmla="*/ 173249 h 222351"/>
              <a:gd name="connsiteX20" fmla="*/ 109744 w 218982"/>
              <a:gd name="connsiteY20" fmla="*/ 178976 h 222351"/>
              <a:gd name="connsiteX21" fmla="*/ 134337 w 218982"/>
              <a:gd name="connsiteY21" fmla="*/ 173249 h 222351"/>
              <a:gd name="connsiteX22" fmla="*/ 150172 w 218982"/>
              <a:gd name="connsiteY22" fmla="*/ 158089 h 222351"/>
              <a:gd name="connsiteX23" fmla="*/ 158426 w 218982"/>
              <a:gd name="connsiteY23" fmla="*/ 136527 h 222351"/>
              <a:gd name="connsiteX24" fmla="*/ 160784 w 218982"/>
              <a:gd name="connsiteY24" fmla="*/ 111934 h 222351"/>
              <a:gd name="connsiteX25" fmla="*/ 158426 w 218982"/>
              <a:gd name="connsiteY25" fmla="*/ 87172 h 222351"/>
              <a:gd name="connsiteX26" fmla="*/ 150172 w 218982"/>
              <a:gd name="connsiteY26" fmla="*/ 65611 h 222351"/>
              <a:gd name="connsiteX27" fmla="*/ 134337 w 218982"/>
              <a:gd name="connsiteY27" fmla="*/ 50450 h 222351"/>
              <a:gd name="connsiteX28" fmla="*/ 109744 w 218982"/>
              <a:gd name="connsiteY28" fmla="*/ 44555 h 222351"/>
              <a:gd name="connsiteX29" fmla="*/ 85319 w 218982"/>
              <a:gd name="connsiteY29" fmla="*/ 50450 h 222351"/>
              <a:gd name="connsiteX30" fmla="*/ 69653 w 218982"/>
              <a:gd name="connsiteY30" fmla="*/ 65611 h 222351"/>
              <a:gd name="connsiteX31" fmla="*/ 61399 w 218982"/>
              <a:gd name="connsiteY31" fmla="*/ 87172 h 222351"/>
              <a:gd name="connsiteX32" fmla="*/ 59041 w 218982"/>
              <a:gd name="connsiteY32" fmla="*/ 111934 h 222351"/>
              <a:gd name="connsiteX33" fmla="*/ 61399 w 218982"/>
              <a:gd name="connsiteY33" fmla="*/ 136527 h 222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218982" h="222351">
                <a:moveTo>
                  <a:pt x="9012" y="66284"/>
                </a:moveTo>
                <a:cubicBezTo>
                  <a:pt x="14065" y="52640"/>
                  <a:pt x="21477" y="41017"/>
                  <a:pt x="30910" y="31416"/>
                </a:cubicBezTo>
                <a:cubicBezTo>
                  <a:pt x="40343" y="21814"/>
                  <a:pt x="51798" y="14402"/>
                  <a:pt x="64937" y="9180"/>
                </a:cubicBezTo>
                <a:cubicBezTo>
                  <a:pt x="78244" y="3959"/>
                  <a:pt x="93068" y="1263"/>
                  <a:pt x="109576" y="1263"/>
                </a:cubicBezTo>
                <a:cubicBezTo>
                  <a:pt x="126083" y="1263"/>
                  <a:pt x="141075" y="3959"/>
                  <a:pt x="154383" y="9180"/>
                </a:cubicBezTo>
                <a:cubicBezTo>
                  <a:pt x="167690" y="14402"/>
                  <a:pt x="179145" y="21814"/>
                  <a:pt x="188578" y="31416"/>
                </a:cubicBezTo>
                <a:cubicBezTo>
                  <a:pt x="198011" y="41017"/>
                  <a:pt x="205423" y="52640"/>
                  <a:pt x="210476" y="66284"/>
                </a:cubicBezTo>
                <a:cubicBezTo>
                  <a:pt x="215529" y="79929"/>
                  <a:pt x="218225" y="95089"/>
                  <a:pt x="218225" y="111934"/>
                </a:cubicBezTo>
                <a:cubicBezTo>
                  <a:pt x="218225" y="128779"/>
                  <a:pt x="215698" y="143771"/>
                  <a:pt x="210476" y="157415"/>
                </a:cubicBezTo>
                <a:cubicBezTo>
                  <a:pt x="205254" y="170891"/>
                  <a:pt x="198011" y="182514"/>
                  <a:pt x="188578" y="192115"/>
                </a:cubicBezTo>
                <a:cubicBezTo>
                  <a:pt x="179145" y="201717"/>
                  <a:pt x="167690" y="209129"/>
                  <a:pt x="154383" y="214182"/>
                </a:cubicBezTo>
                <a:cubicBezTo>
                  <a:pt x="141075" y="219235"/>
                  <a:pt x="126083" y="221931"/>
                  <a:pt x="109576" y="221931"/>
                </a:cubicBezTo>
                <a:cubicBezTo>
                  <a:pt x="93068" y="221931"/>
                  <a:pt x="78244" y="219404"/>
                  <a:pt x="64937" y="214182"/>
                </a:cubicBezTo>
                <a:cubicBezTo>
                  <a:pt x="51629" y="209129"/>
                  <a:pt x="40343" y="201717"/>
                  <a:pt x="30910" y="192115"/>
                </a:cubicBezTo>
                <a:cubicBezTo>
                  <a:pt x="21477" y="182514"/>
                  <a:pt x="14065" y="170891"/>
                  <a:pt x="9012" y="157415"/>
                </a:cubicBezTo>
                <a:cubicBezTo>
                  <a:pt x="3790" y="143939"/>
                  <a:pt x="1263" y="128779"/>
                  <a:pt x="1263" y="111934"/>
                </a:cubicBezTo>
                <a:cubicBezTo>
                  <a:pt x="1263" y="95258"/>
                  <a:pt x="3958" y="79929"/>
                  <a:pt x="9012" y="66284"/>
                </a:cubicBezTo>
                <a:close/>
                <a:moveTo>
                  <a:pt x="61399" y="136527"/>
                </a:moveTo>
                <a:cubicBezTo>
                  <a:pt x="63084" y="144444"/>
                  <a:pt x="65779" y="151688"/>
                  <a:pt x="69653" y="158089"/>
                </a:cubicBezTo>
                <a:cubicBezTo>
                  <a:pt x="73528" y="164490"/>
                  <a:pt x="78750" y="169543"/>
                  <a:pt x="85319" y="173249"/>
                </a:cubicBezTo>
                <a:cubicBezTo>
                  <a:pt x="91889" y="176955"/>
                  <a:pt x="99974" y="178976"/>
                  <a:pt x="109744" y="178976"/>
                </a:cubicBezTo>
                <a:cubicBezTo>
                  <a:pt x="119514" y="178976"/>
                  <a:pt x="127600" y="177123"/>
                  <a:pt x="134337" y="173249"/>
                </a:cubicBezTo>
                <a:cubicBezTo>
                  <a:pt x="140907" y="169543"/>
                  <a:pt x="146297" y="164321"/>
                  <a:pt x="150172" y="158089"/>
                </a:cubicBezTo>
                <a:cubicBezTo>
                  <a:pt x="154046" y="151688"/>
                  <a:pt x="156910" y="144613"/>
                  <a:pt x="158426" y="136527"/>
                </a:cubicBezTo>
                <a:cubicBezTo>
                  <a:pt x="160110" y="128610"/>
                  <a:pt x="160784" y="120356"/>
                  <a:pt x="160784" y="111934"/>
                </a:cubicBezTo>
                <a:cubicBezTo>
                  <a:pt x="160784" y="103511"/>
                  <a:pt x="159942" y="95258"/>
                  <a:pt x="158426" y="87172"/>
                </a:cubicBezTo>
                <a:cubicBezTo>
                  <a:pt x="156741" y="79086"/>
                  <a:pt x="154046" y="71843"/>
                  <a:pt x="150172" y="65611"/>
                </a:cubicBezTo>
                <a:cubicBezTo>
                  <a:pt x="146297" y="59378"/>
                  <a:pt x="140907" y="54325"/>
                  <a:pt x="134337" y="50450"/>
                </a:cubicBezTo>
                <a:cubicBezTo>
                  <a:pt x="127768" y="46576"/>
                  <a:pt x="119514" y="44555"/>
                  <a:pt x="109744" y="44555"/>
                </a:cubicBezTo>
                <a:cubicBezTo>
                  <a:pt x="99974" y="44555"/>
                  <a:pt x="91889" y="46576"/>
                  <a:pt x="85319" y="50450"/>
                </a:cubicBezTo>
                <a:cubicBezTo>
                  <a:pt x="78750" y="54325"/>
                  <a:pt x="73696" y="59378"/>
                  <a:pt x="69653" y="65611"/>
                </a:cubicBezTo>
                <a:cubicBezTo>
                  <a:pt x="65779" y="71843"/>
                  <a:pt x="62915" y="78918"/>
                  <a:pt x="61399" y="87172"/>
                </a:cubicBezTo>
                <a:cubicBezTo>
                  <a:pt x="59715" y="95258"/>
                  <a:pt x="59041" y="103511"/>
                  <a:pt x="59041" y="111934"/>
                </a:cubicBezTo>
                <a:cubicBezTo>
                  <a:pt x="58873" y="120356"/>
                  <a:pt x="59715" y="128442"/>
                  <a:pt x="61399" y="136527"/>
                </a:cubicBez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8" name="Freeform: Shape 57">
            <a:extLst>
              <a:ext uri="{FF2B5EF4-FFF2-40B4-BE49-F238E27FC236}">
                <a16:creationId xmlns:a16="http://schemas.microsoft.com/office/drawing/2014/main" id="{7FC3FCC2-EF96-4D46-903A-16017B35098F}"/>
              </a:ext>
            </a:extLst>
          </p:cNvPr>
          <p:cNvSpPr/>
          <p:nvPr/>
        </p:nvSpPr>
        <p:spPr>
          <a:xfrm>
            <a:off x="1946398" y="1159284"/>
            <a:ext cx="181868" cy="198821"/>
          </a:xfrm>
          <a:custGeom>
            <a:avLst/>
            <a:gdLst>
              <a:gd name="connsiteX0" fmla="*/ 56177 w 198768"/>
              <a:gd name="connsiteY0" fmla="*/ 6991 h 217298"/>
              <a:gd name="connsiteX1" fmla="*/ 56177 w 198768"/>
              <a:gd name="connsiteY1" fmla="*/ 36132 h 217298"/>
              <a:gd name="connsiteX2" fmla="*/ 57357 w 198768"/>
              <a:gd name="connsiteY2" fmla="*/ 36132 h 217298"/>
              <a:gd name="connsiteX3" fmla="*/ 85824 w 198768"/>
              <a:gd name="connsiteY3" fmla="*/ 9517 h 217298"/>
              <a:gd name="connsiteX4" fmla="*/ 121535 w 198768"/>
              <a:gd name="connsiteY4" fmla="*/ 1263 h 217298"/>
              <a:gd name="connsiteX5" fmla="*/ 159436 w 198768"/>
              <a:gd name="connsiteY5" fmla="*/ 7496 h 217298"/>
              <a:gd name="connsiteX6" fmla="*/ 182682 w 198768"/>
              <a:gd name="connsiteY6" fmla="*/ 25015 h 217298"/>
              <a:gd name="connsiteX7" fmla="*/ 194642 w 198768"/>
              <a:gd name="connsiteY7" fmla="*/ 52135 h 217298"/>
              <a:gd name="connsiteX8" fmla="*/ 198011 w 198768"/>
              <a:gd name="connsiteY8" fmla="*/ 87677 h 217298"/>
              <a:gd name="connsiteX9" fmla="*/ 198011 w 198768"/>
              <a:gd name="connsiteY9" fmla="*/ 216709 h 217298"/>
              <a:gd name="connsiteX10" fmla="*/ 140402 w 198768"/>
              <a:gd name="connsiteY10" fmla="*/ 216709 h 217298"/>
              <a:gd name="connsiteX11" fmla="*/ 140402 w 198768"/>
              <a:gd name="connsiteY11" fmla="*/ 98290 h 217298"/>
              <a:gd name="connsiteX12" fmla="*/ 132316 w 198768"/>
              <a:gd name="connsiteY12" fmla="*/ 59546 h 217298"/>
              <a:gd name="connsiteX13" fmla="*/ 103511 w 198768"/>
              <a:gd name="connsiteY13" fmla="*/ 46744 h 217298"/>
              <a:gd name="connsiteX14" fmla="*/ 69485 w 198768"/>
              <a:gd name="connsiteY14" fmla="*/ 60726 h 217298"/>
              <a:gd name="connsiteX15" fmla="*/ 58873 w 198768"/>
              <a:gd name="connsiteY15" fmla="*/ 106712 h 217298"/>
              <a:gd name="connsiteX16" fmla="*/ 58873 w 198768"/>
              <a:gd name="connsiteY16" fmla="*/ 216709 h 217298"/>
              <a:gd name="connsiteX17" fmla="*/ 1263 w 198768"/>
              <a:gd name="connsiteY17" fmla="*/ 216709 h 217298"/>
              <a:gd name="connsiteX18" fmla="*/ 1263 w 198768"/>
              <a:gd name="connsiteY18" fmla="*/ 6991 h 217298"/>
              <a:gd name="connsiteX19" fmla="*/ 56177 w 198768"/>
              <a:gd name="connsiteY19" fmla="*/ 6991 h 2172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98768" h="217298">
                <a:moveTo>
                  <a:pt x="56177" y="6991"/>
                </a:moveTo>
                <a:lnTo>
                  <a:pt x="56177" y="36132"/>
                </a:lnTo>
                <a:lnTo>
                  <a:pt x="57357" y="36132"/>
                </a:lnTo>
                <a:cubicBezTo>
                  <a:pt x="64600" y="24004"/>
                  <a:pt x="74201" y="15076"/>
                  <a:pt x="85824" y="9517"/>
                </a:cubicBezTo>
                <a:cubicBezTo>
                  <a:pt x="97447" y="3958"/>
                  <a:pt x="109407" y="1263"/>
                  <a:pt x="121535" y="1263"/>
                </a:cubicBezTo>
                <a:cubicBezTo>
                  <a:pt x="136864" y="1263"/>
                  <a:pt x="149498" y="3285"/>
                  <a:pt x="159436" y="7496"/>
                </a:cubicBezTo>
                <a:cubicBezTo>
                  <a:pt x="169375" y="11707"/>
                  <a:pt x="177123" y="17434"/>
                  <a:pt x="182682" y="25015"/>
                </a:cubicBezTo>
                <a:cubicBezTo>
                  <a:pt x="188409" y="32426"/>
                  <a:pt x="192284" y="41523"/>
                  <a:pt x="194642" y="52135"/>
                </a:cubicBezTo>
                <a:cubicBezTo>
                  <a:pt x="197000" y="62747"/>
                  <a:pt x="198011" y="74707"/>
                  <a:pt x="198011" y="87677"/>
                </a:cubicBezTo>
                <a:lnTo>
                  <a:pt x="198011" y="216709"/>
                </a:lnTo>
                <a:lnTo>
                  <a:pt x="140402" y="216709"/>
                </a:lnTo>
                <a:lnTo>
                  <a:pt x="140402" y="98290"/>
                </a:lnTo>
                <a:cubicBezTo>
                  <a:pt x="140402" y="80939"/>
                  <a:pt x="137706" y="68137"/>
                  <a:pt x="132316" y="59546"/>
                </a:cubicBezTo>
                <a:cubicBezTo>
                  <a:pt x="126926" y="50956"/>
                  <a:pt x="117324" y="46744"/>
                  <a:pt x="103511" y="46744"/>
                </a:cubicBezTo>
                <a:cubicBezTo>
                  <a:pt x="87846" y="46744"/>
                  <a:pt x="76391" y="51461"/>
                  <a:pt x="69485" y="60726"/>
                </a:cubicBezTo>
                <a:cubicBezTo>
                  <a:pt x="62410" y="69990"/>
                  <a:pt x="58873" y="85487"/>
                  <a:pt x="58873" y="106712"/>
                </a:cubicBezTo>
                <a:lnTo>
                  <a:pt x="58873" y="216709"/>
                </a:lnTo>
                <a:lnTo>
                  <a:pt x="1263" y="216709"/>
                </a:lnTo>
                <a:lnTo>
                  <a:pt x="1263" y="6991"/>
                </a:lnTo>
                <a:lnTo>
                  <a:pt x="56177" y="6991"/>
                </a:ln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9" name="Freeform: Shape 58">
            <a:extLst>
              <a:ext uri="{FF2B5EF4-FFF2-40B4-BE49-F238E27FC236}">
                <a16:creationId xmlns:a16="http://schemas.microsoft.com/office/drawing/2014/main" id="{EFC947FC-CE8F-42A7-B9BE-5DE8A134F936}"/>
              </a:ext>
            </a:extLst>
          </p:cNvPr>
          <p:cNvSpPr/>
          <p:nvPr/>
        </p:nvSpPr>
        <p:spPr>
          <a:xfrm>
            <a:off x="316526" y="315913"/>
            <a:ext cx="60109" cy="266636"/>
          </a:xfrm>
          <a:custGeom>
            <a:avLst/>
            <a:gdLst>
              <a:gd name="connsiteX0" fmla="*/ 65105 w 65694"/>
              <a:gd name="connsiteY0" fmla="*/ 1263 h 291415"/>
              <a:gd name="connsiteX1" fmla="*/ 65105 w 65694"/>
              <a:gd name="connsiteY1" fmla="*/ 290826 h 291415"/>
              <a:gd name="connsiteX2" fmla="*/ 1263 w 65694"/>
              <a:gd name="connsiteY2" fmla="*/ 290826 h 291415"/>
              <a:gd name="connsiteX3" fmla="*/ 1263 w 65694"/>
              <a:gd name="connsiteY3" fmla="*/ 1263 h 291415"/>
              <a:gd name="connsiteX4" fmla="*/ 65105 w 65694"/>
              <a:gd name="connsiteY4" fmla="*/ 1263 h 2914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5694" h="291415">
                <a:moveTo>
                  <a:pt x="65105" y="1263"/>
                </a:moveTo>
                <a:lnTo>
                  <a:pt x="65105" y="290826"/>
                </a:lnTo>
                <a:lnTo>
                  <a:pt x="1263" y="290826"/>
                </a:lnTo>
                <a:lnTo>
                  <a:pt x="1263" y="1263"/>
                </a:lnTo>
                <a:lnTo>
                  <a:pt x="65105" y="1263"/>
                </a:lnTo>
                <a:close/>
              </a:path>
            </a:pathLst>
          </a:custGeom>
          <a:solidFill>
            <a:srgbClr val="FF79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0" name="Freeform: Shape 59">
            <a:extLst>
              <a:ext uri="{FF2B5EF4-FFF2-40B4-BE49-F238E27FC236}">
                <a16:creationId xmlns:a16="http://schemas.microsoft.com/office/drawing/2014/main" id="{0288D545-B60D-4529-BDB1-107B8F5A16A7}"/>
              </a:ext>
            </a:extLst>
          </p:cNvPr>
          <p:cNvSpPr/>
          <p:nvPr/>
        </p:nvSpPr>
        <p:spPr>
          <a:xfrm>
            <a:off x="316526" y="1496202"/>
            <a:ext cx="65069" cy="3331385"/>
          </a:xfrm>
          <a:custGeom>
            <a:avLst/>
            <a:gdLst>
              <a:gd name="connsiteX0" fmla="*/ 65105 w 65694"/>
              <a:gd name="connsiteY0" fmla="*/ 1263 h 3037122"/>
              <a:gd name="connsiteX1" fmla="*/ 65105 w 65694"/>
              <a:gd name="connsiteY1" fmla="*/ 3037038 h 3037122"/>
              <a:gd name="connsiteX2" fmla="*/ 1263 w 65694"/>
              <a:gd name="connsiteY2" fmla="*/ 3037038 h 3037122"/>
              <a:gd name="connsiteX3" fmla="*/ 1263 w 65694"/>
              <a:gd name="connsiteY3" fmla="*/ 1263 h 3037122"/>
              <a:gd name="connsiteX4" fmla="*/ 65105 w 65694"/>
              <a:gd name="connsiteY4" fmla="*/ 1263 h 30371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5694" h="3037122">
                <a:moveTo>
                  <a:pt x="65105" y="1263"/>
                </a:moveTo>
                <a:lnTo>
                  <a:pt x="65105" y="3037038"/>
                </a:lnTo>
                <a:lnTo>
                  <a:pt x="1263" y="3037038"/>
                </a:lnTo>
                <a:lnTo>
                  <a:pt x="1263" y="1263"/>
                </a:lnTo>
                <a:lnTo>
                  <a:pt x="65105" y="1263"/>
                </a:lnTo>
                <a:close/>
              </a:path>
            </a:pathLst>
          </a:custGeom>
          <a:solidFill>
            <a:srgbClr val="FF79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39" name="Title 1">
            <a:extLst>
              <a:ext uri="{FF2B5EF4-FFF2-40B4-BE49-F238E27FC236}">
                <a16:creationId xmlns:a16="http://schemas.microsoft.com/office/drawing/2014/main" id="{D6394680-080B-42CB-BA0D-B223D3A7346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70028" y="1751498"/>
            <a:ext cx="6486419" cy="1676728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lnSpc>
                <a:spcPct val="85000"/>
              </a:lnSpc>
              <a:defRPr sz="3500" baseline="0">
                <a:solidFill>
                  <a:schemeClr val="tx1"/>
                </a:solidFill>
              </a:defRPr>
            </a:lvl1pPr>
          </a:lstStyle>
          <a:p>
            <a:r>
              <a:rPr lang="en-US" dirty="0" err="1"/>
              <a:t>Cliquez</a:t>
            </a:r>
            <a:r>
              <a:rPr lang="en-US" dirty="0"/>
              <a:t> pour modifier le </a:t>
            </a:r>
            <a:r>
              <a:rPr lang="en-US" dirty="0" err="1"/>
              <a:t>titre</a:t>
            </a:r>
            <a:endParaRPr lang="en-GB" dirty="0"/>
          </a:p>
        </p:txBody>
      </p:sp>
      <p:sp>
        <p:nvSpPr>
          <p:cNvPr id="40" name="Subtitle 2">
            <a:extLst>
              <a:ext uri="{FF2B5EF4-FFF2-40B4-BE49-F238E27FC236}">
                <a16:creationId xmlns:a16="http://schemas.microsoft.com/office/drawing/2014/main" id="{9ECC6CC8-CF1C-430F-898E-6B57682FAB9E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76596" y="3698197"/>
            <a:ext cx="6500863" cy="527728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baseline="0">
                <a:solidFill>
                  <a:schemeClr val="tx1"/>
                </a:solidFill>
              </a:defRPr>
            </a:lvl1pPr>
            <a:lvl2pPr marL="180975" indent="-180975" algn="l">
              <a:buClr>
                <a:schemeClr val="bg2"/>
              </a:buClr>
              <a:buSzPct val="100000"/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</a:defRPr>
            </a:lvl2pPr>
            <a:lvl3pPr marL="406800" indent="-190800" algn="l">
              <a:spcBef>
                <a:spcPts val="336"/>
              </a:spcBef>
              <a:buClrTx/>
              <a:buFont typeface="Helvetica 55 Roman" panose="020B0604020202020204" pitchFamily="34" charset="0"/>
              <a:buChar char="–"/>
              <a:defRPr>
                <a:solidFill>
                  <a:schemeClr val="tx1"/>
                </a:solidFill>
                <a:latin typeface="Helvetica 55 Roman" panose="020B0604020202020204" pitchFamily="34" charset="0"/>
              </a:defRPr>
            </a:lvl3pPr>
            <a:lvl4pPr marL="594000" indent="-172800" algn="l">
              <a:spcBef>
                <a:spcPts val="24"/>
              </a:spcBef>
              <a:buFont typeface="Helvetica 55 Roman" panose="020B0604020202020204" pitchFamily="34" charset="0"/>
              <a:buChar char="–"/>
              <a:defRPr>
                <a:solidFill>
                  <a:schemeClr val="tx1"/>
                </a:solidFill>
              </a:defRPr>
            </a:lvl4pPr>
            <a:lvl5pPr marL="799200" indent="-190800" algn="l">
              <a:buFont typeface="Helvetica 55 Roman" panose="020B0604020202020204" pitchFamily="34" charset="0"/>
              <a:buChar char="–"/>
              <a:defRPr>
                <a:solidFill>
                  <a:schemeClr val="tx1"/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dirty="0"/>
              <a:t>Cliquez pour modifier le nom du présentateur</a:t>
            </a:r>
          </a:p>
        </p:txBody>
      </p:sp>
    </p:spTree>
    <p:extLst>
      <p:ext uri="{BB962C8B-B14F-4D97-AF65-F5344CB8AC3E}">
        <p14:creationId xmlns:p14="http://schemas.microsoft.com/office/powerpoint/2010/main" val="304825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/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asque contenu noi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31517ED7-AAC6-4B18-9F06-3B88E6ACB955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14325" y="267494"/>
            <a:ext cx="8515349" cy="4283869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defRPr sz="3000"/>
            </a:lvl1pPr>
            <a:lvl2pPr marL="361950" indent="-361950">
              <a:spcBef>
                <a:spcPts val="0"/>
              </a:spcBef>
              <a:buClrTx/>
              <a:buSzPct val="100000"/>
              <a:buFont typeface="+mj-lt"/>
              <a:buAutoNum type="arabicPeriod"/>
              <a:defRPr sz="3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dirty="0" err="1"/>
              <a:t>Cliquez</a:t>
            </a:r>
            <a:r>
              <a:rPr lang="en-US" dirty="0"/>
              <a:t> pour modifier le </a:t>
            </a:r>
            <a:r>
              <a:rPr lang="en-US" dirty="0" err="1"/>
              <a:t>contenu</a:t>
            </a:r>
            <a:endParaRPr lang="en-US" dirty="0"/>
          </a:p>
          <a:p>
            <a:pPr lvl="1"/>
            <a:r>
              <a:rPr lang="en-US" dirty="0" err="1"/>
              <a:t>Deuxième</a:t>
            </a:r>
            <a:r>
              <a:rPr lang="en-US" dirty="0"/>
              <a:t> </a:t>
            </a:r>
            <a:r>
              <a:rPr lang="en-US" dirty="0" err="1"/>
              <a:t>niveau</a:t>
            </a:r>
            <a:endParaRPr lang="en-US" dirty="0"/>
          </a:p>
        </p:txBody>
      </p:sp>
      <p:sp>
        <p:nvSpPr>
          <p:cNvPr id="7" name="TextBox 3">
            <a:extLst>
              <a:ext uri="{FF2B5EF4-FFF2-40B4-BE49-F238E27FC236}">
                <a16:creationId xmlns:a16="http://schemas.microsoft.com/office/drawing/2014/main" id="{CA7FA62D-049C-45A6-9ADB-A016CE8F04B5}"/>
              </a:ext>
            </a:extLst>
          </p:cNvPr>
          <p:cNvSpPr txBox="1"/>
          <p:nvPr/>
        </p:nvSpPr>
        <p:spPr>
          <a:xfrm>
            <a:off x="619545" y="4749146"/>
            <a:ext cx="65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endParaRPr kumimoji="0" lang="fr-FR" sz="800" b="0" i="0" u="none" strike="noStrike" kern="120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Helvetica 75 Bold" panose="020B08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95331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asque section noi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7">
            <a:extLst>
              <a:ext uri="{FF2B5EF4-FFF2-40B4-BE49-F238E27FC236}">
                <a16:creationId xmlns:a16="http://schemas.microsoft.com/office/drawing/2014/main" id="{038CAC41-658F-4456-BB47-DE66AB468F0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13769" y="268288"/>
            <a:ext cx="6096839" cy="428307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lnSpc>
                <a:spcPct val="85000"/>
              </a:lnSpc>
              <a:spcBef>
                <a:spcPts val="0"/>
              </a:spcBef>
              <a:buNone/>
              <a:defRPr sz="5500" baseline="0"/>
            </a:lvl1pPr>
            <a:lvl2pPr>
              <a:lnSpc>
                <a:spcPct val="85000"/>
              </a:lnSpc>
              <a:spcBef>
                <a:spcPts val="0"/>
              </a:spcBef>
              <a:defRPr sz="5500"/>
            </a:lvl2pPr>
            <a:lvl3pPr>
              <a:defRPr sz="5500"/>
            </a:lvl3pPr>
            <a:lvl4pPr>
              <a:defRPr sz="5500"/>
            </a:lvl4pPr>
            <a:lvl5pPr>
              <a:defRPr sz="5500"/>
            </a:lvl5pPr>
          </a:lstStyle>
          <a:p>
            <a:pPr lvl="0"/>
            <a:r>
              <a:rPr lang="fr-FR" noProof="0" dirty="0"/>
              <a:t>Cliquez pour modifier le nom de la section </a:t>
            </a:r>
          </a:p>
          <a:p>
            <a:pPr lvl="1"/>
            <a:r>
              <a:rPr lang="fr-FR" noProof="0" dirty="0"/>
              <a:t>Deuxième niveau</a:t>
            </a:r>
          </a:p>
        </p:txBody>
      </p:sp>
      <p:sp>
        <p:nvSpPr>
          <p:cNvPr id="6" name="TextBox 3">
            <a:extLst>
              <a:ext uri="{FF2B5EF4-FFF2-40B4-BE49-F238E27FC236}">
                <a16:creationId xmlns:a16="http://schemas.microsoft.com/office/drawing/2014/main" id="{3ACBDFAB-78DC-434A-BF2D-73F20B562C6D}"/>
              </a:ext>
            </a:extLst>
          </p:cNvPr>
          <p:cNvSpPr txBox="1"/>
          <p:nvPr/>
        </p:nvSpPr>
        <p:spPr>
          <a:xfrm>
            <a:off x="619545" y="4749146"/>
            <a:ext cx="65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endParaRPr kumimoji="0" lang="fr-FR" sz="800" b="0" i="0" u="none" strike="noStrike" kern="120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Helvetica 75 Bold" panose="020B08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430552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asque 2 contenus noi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C664517F-7FFC-4DCB-ABE3-27FB09ED6FB8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314326" y="1184275"/>
            <a:ext cx="3966930" cy="3365499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400" baseline="0"/>
            </a:lvl1pPr>
            <a:lvl2pPr>
              <a:defRPr sz="1400" baseline="0">
                <a:solidFill>
                  <a:schemeClr val="tx1"/>
                </a:solidFill>
              </a:defRPr>
            </a:lvl2pPr>
            <a:lvl3pPr>
              <a:defRPr sz="1400" baseline="0">
                <a:solidFill>
                  <a:schemeClr val="tx1"/>
                </a:solidFill>
              </a:defRPr>
            </a:lvl3pPr>
            <a:lvl4pPr>
              <a:defRPr sz="1400" baseline="0">
                <a:solidFill>
                  <a:schemeClr val="tx1"/>
                </a:solidFill>
              </a:defRPr>
            </a:lvl4pPr>
            <a:lvl5pPr>
              <a:defRPr sz="1400" baseline="0">
                <a:solidFill>
                  <a:schemeClr val="tx1"/>
                </a:solidFill>
              </a:defRPr>
            </a:lvl5pPr>
            <a:lvl6pPr>
              <a:defRPr sz="14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noProof="0" dirty="0"/>
              <a:t>Cliquez pour modifier le texte</a:t>
            </a:r>
          </a:p>
          <a:p>
            <a:pPr lvl="1"/>
            <a:r>
              <a:rPr lang="fr-FR" noProof="0" dirty="0"/>
              <a:t>Deuxième niveau</a:t>
            </a:r>
          </a:p>
          <a:p>
            <a:pPr lvl="2"/>
            <a:r>
              <a:rPr lang="fr-FR" noProof="0" dirty="0"/>
              <a:t>Troisième niveau</a:t>
            </a:r>
          </a:p>
          <a:p>
            <a:pPr lvl="3"/>
            <a:r>
              <a:rPr lang="fr-FR" noProof="0" dirty="0"/>
              <a:t>Quatrième niveau</a:t>
            </a:r>
          </a:p>
          <a:p>
            <a:pPr lvl="4"/>
            <a:r>
              <a:rPr lang="fr-FR" noProof="0" dirty="0"/>
              <a:t>Cinquième niveau</a:t>
            </a:r>
          </a:p>
          <a:p>
            <a:pPr lvl="5"/>
            <a:r>
              <a:rPr lang="fr-FR" noProof="0" dirty="0"/>
              <a:t>Sixième niveau</a:t>
            </a:r>
          </a:p>
        </p:txBody>
      </p:sp>
      <p:sp>
        <p:nvSpPr>
          <p:cNvPr id="9" name="Content Placeholder 3">
            <a:extLst>
              <a:ext uri="{FF2B5EF4-FFF2-40B4-BE49-F238E27FC236}">
                <a16:creationId xmlns:a16="http://schemas.microsoft.com/office/drawing/2014/main" id="{4886E5A8-87B3-4DFD-9E39-1A20CAEDE177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4864795" y="1183698"/>
            <a:ext cx="3964880" cy="3364418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400"/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  <a:lvl6pPr>
              <a:defRPr sz="14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noProof="0" dirty="0"/>
              <a:t>Cliquez pour modifier le texte</a:t>
            </a:r>
          </a:p>
          <a:p>
            <a:pPr lvl="1"/>
            <a:r>
              <a:rPr lang="fr-FR" noProof="0" dirty="0"/>
              <a:t>Deuxième niveau</a:t>
            </a:r>
          </a:p>
          <a:p>
            <a:pPr lvl="2"/>
            <a:r>
              <a:rPr lang="fr-FR" noProof="0" dirty="0"/>
              <a:t>Troisième niveau</a:t>
            </a:r>
          </a:p>
          <a:p>
            <a:pPr lvl="3"/>
            <a:r>
              <a:rPr lang="fr-FR" noProof="0" dirty="0"/>
              <a:t>Quatrième niveau</a:t>
            </a:r>
          </a:p>
          <a:p>
            <a:pPr lvl="4"/>
            <a:r>
              <a:rPr lang="fr-FR" noProof="0" dirty="0"/>
              <a:t>Cinquième niveau</a:t>
            </a:r>
          </a:p>
          <a:p>
            <a:pPr lvl="5"/>
            <a:r>
              <a:rPr lang="fr-FR" noProof="0" dirty="0"/>
              <a:t>Sixième niveau</a:t>
            </a:r>
          </a:p>
        </p:txBody>
      </p:sp>
      <p:sp>
        <p:nvSpPr>
          <p:cNvPr id="10" name="Title 4">
            <a:extLst>
              <a:ext uri="{FF2B5EF4-FFF2-40B4-BE49-F238E27FC236}">
                <a16:creationId xmlns:a16="http://schemas.microsoft.com/office/drawing/2014/main" id="{E030F934-2754-4101-AFBE-0C935D9A01C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14325" y="267494"/>
            <a:ext cx="8515350" cy="743744"/>
          </a:xfrm>
          <a:prstGeom prst="rect">
            <a:avLst/>
          </a:prstGeom>
        </p:spPr>
        <p:txBody>
          <a:bodyPr/>
          <a:lstStyle/>
          <a:p>
            <a:r>
              <a:rPr lang="fr-FR" noProof="0" dirty="0"/>
              <a:t>Cliquez pour modifier le titre</a:t>
            </a:r>
            <a:endParaRPr lang="en-GB" dirty="0"/>
          </a:p>
        </p:txBody>
      </p:sp>
      <p:sp>
        <p:nvSpPr>
          <p:cNvPr id="11" name="TextBox 6">
            <a:extLst>
              <a:ext uri="{FF2B5EF4-FFF2-40B4-BE49-F238E27FC236}">
                <a16:creationId xmlns:a16="http://schemas.microsoft.com/office/drawing/2014/main" id="{70F57368-4D95-4C93-B58F-8D47509D4EE1}"/>
              </a:ext>
            </a:extLst>
          </p:cNvPr>
          <p:cNvSpPr txBox="1"/>
          <p:nvPr/>
        </p:nvSpPr>
        <p:spPr>
          <a:xfrm>
            <a:off x="619545" y="4749146"/>
            <a:ext cx="65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endParaRPr kumimoji="0" lang="fr-FR" sz="800" b="0" i="0" u="none" strike="noStrike" kern="120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Helvetica 75 Bold" panose="020B08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98552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asque titre noi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313200" y="268288"/>
            <a:ext cx="8516475" cy="74136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title</a:t>
            </a:r>
            <a:endParaRPr lang="en-GB" dirty="0"/>
          </a:p>
        </p:txBody>
      </p:sp>
      <p:sp>
        <p:nvSpPr>
          <p:cNvPr id="5" name="TextBox 4"/>
          <p:cNvSpPr txBox="1"/>
          <p:nvPr/>
        </p:nvSpPr>
        <p:spPr>
          <a:xfrm>
            <a:off x="619545" y="4749146"/>
            <a:ext cx="65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endParaRPr kumimoji="0" lang="en-GB" sz="800" b="0" i="0" u="none" strike="noStrike" kern="1200" cap="none" spc="0" normalizeH="0" baseline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Helvetica 75 Bold" panose="020B08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075682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Masque image noir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9144000" cy="5143500"/>
          </a:xfrm>
          <a:prstGeom prst="rect">
            <a:avLst/>
          </a:prstGeom>
        </p:spPr>
        <p:txBody>
          <a:bodyPr/>
          <a:lstStyle/>
          <a:p>
            <a:r>
              <a:rPr lang="fr-FR"/>
              <a:t>Cliquez sur l'icône pour ajouter une image</a:t>
            </a:r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13200" y="268288"/>
            <a:ext cx="8516475" cy="741362"/>
          </a:xfrm>
          <a:prstGeom prst="rect">
            <a:avLst/>
          </a:prstGeom>
        </p:spPr>
        <p:txBody>
          <a:bodyPr/>
          <a:lstStyle>
            <a:lvl1pPr>
              <a:defRPr baseline="0">
                <a:solidFill>
                  <a:srgbClr val="000000"/>
                </a:solidFill>
              </a:defRPr>
            </a:lvl1pPr>
          </a:lstStyle>
          <a:p>
            <a:r>
              <a:rPr lang="en-US" dirty="0"/>
              <a:t>Click to edit title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771581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re de la présent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 userDrawn="1"/>
        </p:nvGrpSpPr>
        <p:grpSpPr>
          <a:xfrm>
            <a:off x="339725" y="4130674"/>
            <a:ext cx="676803" cy="676803"/>
            <a:chOff x="360362" y="1781889"/>
            <a:chExt cx="1144765" cy="1144191"/>
          </a:xfrm>
        </p:grpSpPr>
        <p:sp>
          <p:nvSpPr>
            <p:cNvPr id="7" name="Rectangle 6"/>
            <p:cNvSpPr>
              <a:spLocks noChangeArrowheads="1"/>
            </p:cNvSpPr>
            <p:nvPr/>
          </p:nvSpPr>
          <p:spPr bwMode="auto">
            <a:xfrm>
              <a:off x="360362" y="1781889"/>
              <a:ext cx="1144765" cy="1144191"/>
            </a:xfrm>
            <a:prstGeom prst="rect">
              <a:avLst/>
            </a:prstGeom>
            <a:solidFill>
              <a:srgbClr val="FF6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defTabSz="914400" fontAlgn="auto">
                <a:lnSpc>
                  <a:spcPct val="90000"/>
                </a:lnSpc>
                <a:spcBef>
                  <a:spcPts val="0"/>
                </a:spcBef>
                <a:spcAft>
                  <a:spcPts val="1200"/>
                </a:spcAft>
                <a:defRPr/>
              </a:pPr>
              <a:endParaRPr lang="en-GB" sz="1800" kern="0" dirty="0">
                <a:solidFill>
                  <a:srgbClr val="FF6600"/>
                </a:solidFill>
                <a:latin typeface="Helvetica 75 Bold" panose="020B0804020202020204" pitchFamily="34" charset="0"/>
              </a:endParaRPr>
            </a:p>
          </p:txBody>
        </p:sp>
        <p:sp>
          <p:nvSpPr>
            <p:cNvPr id="8" name="Freeform 7"/>
            <p:cNvSpPr>
              <a:spLocks noEditPoints="1"/>
            </p:cNvSpPr>
            <p:nvPr/>
          </p:nvSpPr>
          <p:spPr bwMode="auto">
            <a:xfrm>
              <a:off x="702813" y="2650392"/>
              <a:ext cx="142160" cy="166334"/>
            </a:xfrm>
            <a:custGeom>
              <a:avLst/>
              <a:gdLst>
                <a:gd name="T0" fmla="*/ 31 w 104"/>
                <a:gd name="T1" fmla="*/ 85 h 122"/>
                <a:gd name="T2" fmla="*/ 45 w 104"/>
                <a:gd name="T3" fmla="*/ 101 h 122"/>
                <a:gd name="T4" fmla="*/ 73 w 104"/>
                <a:gd name="T5" fmla="*/ 88 h 122"/>
                <a:gd name="T6" fmla="*/ 73 w 104"/>
                <a:gd name="T7" fmla="*/ 60 h 122"/>
                <a:gd name="T8" fmla="*/ 31 w 104"/>
                <a:gd name="T9" fmla="*/ 85 h 122"/>
                <a:gd name="T10" fmla="*/ 74 w 104"/>
                <a:gd name="T11" fmla="*/ 110 h 122"/>
                <a:gd name="T12" fmla="*/ 35 w 104"/>
                <a:gd name="T13" fmla="*/ 122 h 122"/>
                <a:gd name="T14" fmla="*/ 0 w 104"/>
                <a:gd name="T15" fmla="*/ 88 h 122"/>
                <a:gd name="T16" fmla="*/ 74 w 104"/>
                <a:gd name="T17" fmla="*/ 42 h 122"/>
                <a:gd name="T18" fmla="*/ 74 w 104"/>
                <a:gd name="T19" fmla="*/ 35 h 122"/>
                <a:gd name="T20" fmla="*/ 56 w 104"/>
                <a:gd name="T21" fmla="*/ 22 h 122"/>
                <a:gd name="T22" fmla="*/ 27 w 104"/>
                <a:gd name="T23" fmla="*/ 35 h 122"/>
                <a:gd name="T24" fmla="*/ 6 w 104"/>
                <a:gd name="T25" fmla="*/ 23 h 122"/>
                <a:gd name="T26" fmla="*/ 56 w 104"/>
                <a:gd name="T27" fmla="*/ 0 h 122"/>
                <a:gd name="T28" fmla="*/ 104 w 104"/>
                <a:gd name="T29" fmla="*/ 35 h 122"/>
                <a:gd name="T30" fmla="*/ 104 w 104"/>
                <a:gd name="T31" fmla="*/ 120 h 122"/>
                <a:gd name="T32" fmla="*/ 77 w 104"/>
                <a:gd name="T33" fmla="*/ 120 h 122"/>
                <a:gd name="T34" fmla="*/ 74 w 104"/>
                <a:gd name="T35" fmla="*/ 11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04" h="122">
                  <a:moveTo>
                    <a:pt x="31" y="85"/>
                  </a:moveTo>
                  <a:cubicBezTo>
                    <a:pt x="31" y="93"/>
                    <a:pt x="36" y="101"/>
                    <a:pt x="45" y="101"/>
                  </a:cubicBezTo>
                  <a:cubicBezTo>
                    <a:pt x="54" y="101"/>
                    <a:pt x="64" y="97"/>
                    <a:pt x="73" y="88"/>
                  </a:cubicBezTo>
                  <a:cubicBezTo>
                    <a:pt x="73" y="60"/>
                    <a:pt x="73" y="60"/>
                    <a:pt x="73" y="60"/>
                  </a:cubicBezTo>
                  <a:cubicBezTo>
                    <a:pt x="44" y="64"/>
                    <a:pt x="31" y="71"/>
                    <a:pt x="31" y="85"/>
                  </a:cubicBezTo>
                  <a:moveTo>
                    <a:pt x="74" y="110"/>
                  </a:moveTo>
                  <a:cubicBezTo>
                    <a:pt x="62" y="118"/>
                    <a:pt x="49" y="122"/>
                    <a:pt x="35" y="122"/>
                  </a:cubicBezTo>
                  <a:cubicBezTo>
                    <a:pt x="13" y="122"/>
                    <a:pt x="0" y="107"/>
                    <a:pt x="0" y="88"/>
                  </a:cubicBezTo>
                  <a:cubicBezTo>
                    <a:pt x="0" y="61"/>
                    <a:pt x="24" y="47"/>
                    <a:pt x="74" y="42"/>
                  </a:cubicBezTo>
                  <a:cubicBezTo>
                    <a:pt x="74" y="35"/>
                    <a:pt x="74" y="35"/>
                    <a:pt x="74" y="35"/>
                  </a:cubicBezTo>
                  <a:cubicBezTo>
                    <a:pt x="74" y="27"/>
                    <a:pt x="68" y="22"/>
                    <a:pt x="56" y="22"/>
                  </a:cubicBezTo>
                  <a:cubicBezTo>
                    <a:pt x="44" y="22"/>
                    <a:pt x="34" y="26"/>
                    <a:pt x="27" y="35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17" y="8"/>
                    <a:pt x="34" y="0"/>
                    <a:pt x="56" y="0"/>
                  </a:cubicBezTo>
                  <a:cubicBezTo>
                    <a:pt x="87" y="0"/>
                    <a:pt x="104" y="14"/>
                    <a:pt x="104" y="35"/>
                  </a:cubicBezTo>
                  <a:cubicBezTo>
                    <a:pt x="104" y="35"/>
                    <a:pt x="104" y="120"/>
                    <a:pt x="104" y="120"/>
                  </a:cubicBezTo>
                  <a:cubicBezTo>
                    <a:pt x="77" y="120"/>
                    <a:pt x="77" y="120"/>
                    <a:pt x="77" y="120"/>
                  </a:cubicBezTo>
                  <a:lnTo>
                    <a:pt x="74" y="11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defTabSz="914400" fontAlgn="auto">
                <a:lnSpc>
                  <a:spcPct val="90000"/>
                </a:lnSpc>
                <a:spcBef>
                  <a:spcPts val="0"/>
                </a:spcBef>
                <a:spcAft>
                  <a:spcPts val="1200"/>
                </a:spcAft>
                <a:defRPr/>
              </a:pPr>
              <a:endParaRPr lang="en-GB" sz="1800" kern="0" dirty="0">
                <a:solidFill>
                  <a:sysClr val="windowText" lastClr="000000"/>
                </a:solidFill>
                <a:latin typeface="Helvetica 75 Bold" panose="020B0804020202020204" pitchFamily="34" charset="0"/>
              </a:endParaRPr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auto">
            <a:xfrm>
              <a:off x="878931" y="2650392"/>
              <a:ext cx="143311" cy="164031"/>
            </a:xfrm>
            <a:custGeom>
              <a:avLst/>
              <a:gdLst>
                <a:gd name="T0" fmla="*/ 0 w 105"/>
                <a:gd name="T1" fmla="*/ 6 h 120"/>
                <a:gd name="T2" fmla="*/ 25 w 105"/>
                <a:gd name="T3" fmla="*/ 2 h 120"/>
                <a:gd name="T4" fmla="*/ 28 w 105"/>
                <a:gd name="T5" fmla="*/ 16 h 120"/>
                <a:gd name="T6" fmla="*/ 68 w 105"/>
                <a:gd name="T7" fmla="*/ 0 h 120"/>
                <a:gd name="T8" fmla="*/ 105 w 105"/>
                <a:gd name="T9" fmla="*/ 38 h 120"/>
                <a:gd name="T10" fmla="*/ 105 w 105"/>
                <a:gd name="T11" fmla="*/ 120 h 120"/>
                <a:gd name="T12" fmla="*/ 74 w 105"/>
                <a:gd name="T13" fmla="*/ 120 h 120"/>
                <a:gd name="T14" fmla="*/ 74 w 105"/>
                <a:gd name="T15" fmla="*/ 44 h 120"/>
                <a:gd name="T16" fmla="*/ 59 w 105"/>
                <a:gd name="T17" fmla="*/ 23 h 120"/>
                <a:gd name="T18" fmla="*/ 30 w 105"/>
                <a:gd name="T19" fmla="*/ 36 h 120"/>
                <a:gd name="T20" fmla="*/ 30 w 105"/>
                <a:gd name="T21" fmla="*/ 120 h 120"/>
                <a:gd name="T22" fmla="*/ 0 w 105"/>
                <a:gd name="T23" fmla="*/ 120 h 120"/>
                <a:gd name="T24" fmla="*/ 0 w 105"/>
                <a:gd name="T25" fmla="*/ 6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5" h="120">
                  <a:moveTo>
                    <a:pt x="0" y="6"/>
                  </a:moveTo>
                  <a:cubicBezTo>
                    <a:pt x="25" y="2"/>
                    <a:pt x="25" y="2"/>
                    <a:pt x="25" y="2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42" y="6"/>
                    <a:pt x="54" y="0"/>
                    <a:pt x="68" y="0"/>
                  </a:cubicBezTo>
                  <a:cubicBezTo>
                    <a:pt x="92" y="0"/>
                    <a:pt x="105" y="13"/>
                    <a:pt x="105" y="38"/>
                  </a:cubicBezTo>
                  <a:cubicBezTo>
                    <a:pt x="105" y="120"/>
                    <a:pt x="105" y="120"/>
                    <a:pt x="105" y="120"/>
                  </a:cubicBezTo>
                  <a:cubicBezTo>
                    <a:pt x="74" y="120"/>
                    <a:pt x="74" y="120"/>
                    <a:pt x="74" y="120"/>
                  </a:cubicBezTo>
                  <a:cubicBezTo>
                    <a:pt x="74" y="44"/>
                    <a:pt x="74" y="44"/>
                    <a:pt x="74" y="44"/>
                  </a:cubicBezTo>
                  <a:cubicBezTo>
                    <a:pt x="74" y="29"/>
                    <a:pt x="70" y="23"/>
                    <a:pt x="59" y="23"/>
                  </a:cubicBezTo>
                  <a:cubicBezTo>
                    <a:pt x="50" y="23"/>
                    <a:pt x="41" y="27"/>
                    <a:pt x="30" y="36"/>
                  </a:cubicBezTo>
                  <a:cubicBezTo>
                    <a:pt x="30" y="120"/>
                    <a:pt x="30" y="120"/>
                    <a:pt x="30" y="120"/>
                  </a:cubicBezTo>
                  <a:cubicBezTo>
                    <a:pt x="0" y="120"/>
                    <a:pt x="0" y="120"/>
                    <a:pt x="0" y="120"/>
                  </a:cubicBezTo>
                  <a:lnTo>
                    <a:pt x="0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defTabSz="914400" fontAlgn="auto">
                <a:lnSpc>
                  <a:spcPct val="90000"/>
                </a:lnSpc>
                <a:spcBef>
                  <a:spcPts val="0"/>
                </a:spcBef>
                <a:spcAft>
                  <a:spcPts val="1200"/>
                </a:spcAft>
                <a:defRPr/>
              </a:pPr>
              <a:endParaRPr lang="en-GB" sz="1800" kern="0" dirty="0">
                <a:solidFill>
                  <a:sysClr val="windowText" lastClr="000000"/>
                </a:solidFill>
                <a:latin typeface="Helvetica 75 Bold" panose="020B0804020202020204" pitchFamily="34" charset="0"/>
              </a:endParaRPr>
            </a:p>
          </p:txBody>
        </p:sp>
        <p:sp>
          <p:nvSpPr>
            <p:cNvPr id="10" name="Freeform 8"/>
            <p:cNvSpPr>
              <a:spLocks noEditPoints="1"/>
            </p:cNvSpPr>
            <p:nvPr/>
          </p:nvSpPr>
          <p:spPr bwMode="auto">
            <a:xfrm>
              <a:off x="1225411" y="2650392"/>
              <a:ext cx="149067" cy="166334"/>
            </a:xfrm>
            <a:custGeom>
              <a:avLst/>
              <a:gdLst>
                <a:gd name="T0" fmla="*/ 79 w 109"/>
                <a:gd name="T1" fmla="*/ 46 h 122"/>
                <a:gd name="T2" fmla="*/ 55 w 109"/>
                <a:gd name="T3" fmla="*/ 21 h 122"/>
                <a:gd name="T4" fmla="*/ 31 w 109"/>
                <a:gd name="T5" fmla="*/ 46 h 122"/>
                <a:gd name="T6" fmla="*/ 79 w 109"/>
                <a:gd name="T7" fmla="*/ 46 h 122"/>
                <a:gd name="T8" fmla="*/ 56 w 109"/>
                <a:gd name="T9" fmla="*/ 122 h 122"/>
                <a:gd name="T10" fmla="*/ 0 w 109"/>
                <a:gd name="T11" fmla="*/ 62 h 122"/>
                <a:gd name="T12" fmla="*/ 55 w 109"/>
                <a:gd name="T13" fmla="*/ 0 h 122"/>
                <a:gd name="T14" fmla="*/ 109 w 109"/>
                <a:gd name="T15" fmla="*/ 60 h 122"/>
                <a:gd name="T16" fmla="*/ 109 w 109"/>
                <a:gd name="T17" fmla="*/ 66 h 122"/>
                <a:gd name="T18" fmla="*/ 31 w 109"/>
                <a:gd name="T19" fmla="*/ 66 h 122"/>
                <a:gd name="T20" fmla="*/ 58 w 109"/>
                <a:gd name="T21" fmla="*/ 100 h 122"/>
                <a:gd name="T22" fmla="*/ 85 w 109"/>
                <a:gd name="T23" fmla="*/ 84 h 122"/>
                <a:gd name="T24" fmla="*/ 108 w 109"/>
                <a:gd name="T25" fmla="*/ 97 h 122"/>
                <a:gd name="T26" fmla="*/ 56 w 109"/>
                <a:gd name="T27" fmla="*/ 12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9" h="122">
                  <a:moveTo>
                    <a:pt x="79" y="46"/>
                  </a:moveTo>
                  <a:cubicBezTo>
                    <a:pt x="79" y="30"/>
                    <a:pt x="70" y="21"/>
                    <a:pt x="55" y="21"/>
                  </a:cubicBezTo>
                  <a:cubicBezTo>
                    <a:pt x="41" y="21"/>
                    <a:pt x="32" y="30"/>
                    <a:pt x="31" y="46"/>
                  </a:cubicBezTo>
                  <a:lnTo>
                    <a:pt x="79" y="46"/>
                  </a:lnTo>
                  <a:close/>
                  <a:moveTo>
                    <a:pt x="56" y="122"/>
                  </a:moveTo>
                  <a:cubicBezTo>
                    <a:pt x="21" y="122"/>
                    <a:pt x="0" y="100"/>
                    <a:pt x="0" y="62"/>
                  </a:cubicBezTo>
                  <a:cubicBezTo>
                    <a:pt x="0" y="22"/>
                    <a:pt x="21" y="0"/>
                    <a:pt x="55" y="0"/>
                  </a:cubicBezTo>
                  <a:cubicBezTo>
                    <a:pt x="89" y="0"/>
                    <a:pt x="109" y="22"/>
                    <a:pt x="109" y="60"/>
                  </a:cubicBezTo>
                  <a:cubicBezTo>
                    <a:pt x="109" y="62"/>
                    <a:pt x="109" y="64"/>
                    <a:pt x="109" y="66"/>
                  </a:cubicBezTo>
                  <a:cubicBezTo>
                    <a:pt x="31" y="66"/>
                    <a:pt x="31" y="66"/>
                    <a:pt x="31" y="66"/>
                  </a:cubicBezTo>
                  <a:cubicBezTo>
                    <a:pt x="31" y="88"/>
                    <a:pt x="40" y="100"/>
                    <a:pt x="58" y="100"/>
                  </a:cubicBezTo>
                  <a:cubicBezTo>
                    <a:pt x="70" y="100"/>
                    <a:pt x="78" y="95"/>
                    <a:pt x="85" y="84"/>
                  </a:cubicBezTo>
                  <a:cubicBezTo>
                    <a:pt x="108" y="97"/>
                    <a:pt x="108" y="97"/>
                    <a:pt x="108" y="97"/>
                  </a:cubicBezTo>
                  <a:cubicBezTo>
                    <a:pt x="98" y="114"/>
                    <a:pt x="80" y="122"/>
                    <a:pt x="56" y="12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defTabSz="914400" fontAlgn="auto">
                <a:lnSpc>
                  <a:spcPct val="90000"/>
                </a:lnSpc>
                <a:spcBef>
                  <a:spcPts val="0"/>
                </a:spcBef>
                <a:spcAft>
                  <a:spcPts val="1200"/>
                </a:spcAft>
                <a:defRPr/>
              </a:pPr>
              <a:endParaRPr lang="en-GB" sz="1800" kern="0" dirty="0">
                <a:solidFill>
                  <a:sysClr val="windowText" lastClr="000000"/>
                </a:solidFill>
                <a:latin typeface="Helvetica 75 Bold" panose="020B0804020202020204" pitchFamily="34" charset="0"/>
              </a:endParaRPr>
            </a:p>
          </p:txBody>
        </p:sp>
        <p:sp>
          <p:nvSpPr>
            <p:cNvPr id="11" name="Freeform 9"/>
            <p:cNvSpPr>
              <a:spLocks noEditPoints="1"/>
            </p:cNvSpPr>
            <p:nvPr/>
          </p:nvSpPr>
          <p:spPr bwMode="auto">
            <a:xfrm>
              <a:off x="415039" y="2650392"/>
              <a:ext cx="158276" cy="169211"/>
            </a:xfrm>
            <a:custGeom>
              <a:avLst/>
              <a:gdLst>
                <a:gd name="T0" fmla="*/ 58 w 116"/>
                <a:gd name="T1" fmla="*/ 26 h 124"/>
                <a:gd name="T2" fmla="*/ 31 w 116"/>
                <a:gd name="T3" fmla="*/ 62 h 124"/>
                <a:gd name="T4" fmla="*/ 58 w 116"/>
                <a:gd name="T5" fmla="*/ 98 h 124"/>
                <a:gd name="T6" fmla="*/ 85 w 116"/>
                <a:gd name="T7" fmla="*/ 62 h 124"/>
                <a:gd name="T8" fmla="*/ 58 w 116"/>
                <a:gd name="T9" fmla="*/ 26 h 124"/>
                <a:gd name="T10" fmla="*/ 58 w 116"/>
                <a:gd name="T11" fmla="*/ 124 h 124"/>
                <a:gd name="T12" fmla="*/ 0 w 116"/>
                <a:gd name="T13" fmla="*/ 62 h 124"/>
                <a:gd name="T14" fmla="*/ 58 w 116"/>
                <a:gd name="T15" fmla="*/ 0 h 124"/>
                <a:gd name="T16" fmla="*/ 116 w 116"/>
                <a:gd name="T17" fmla="*/ 62 h 124"/>
                <a:gd name="T18" fmla="*/ 58 w 116"/>
                <a:gd name="T19" fmla="*/ 12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6" h="124">
                  <a:moveTo>
                    <a:pt x="58" y="26"/>
                  </a:moveTo>
                  <a:cubicBezTo>
                    <a:pt x="35" y="26"/>
                    <a:pt x="31" y="47"/>
                    <a:pt x="31" y="62"/>
                  </a:cubicBezTo>
                  <a:cubicBezTo>
                    <a:pt x="31" y="77"/>
                    <a:pt x="35" y="98"/>
                    <a:pt x="58" y="98"/>
                  </a:cubicBezTo>
                  <a:cubicBezTo>
                    <a:pt x="81" y="98"/>
                    <a:pt x="85" y="77"/>
                    <a:pt x="85" y="62"/>
                  </a:cubicBezTo>
                  <a:cubicBezTo>
                    <a:pt x="85" y="47"/>
                    <a:pt x="81" y="26"/>
                    <a:pt x="58" y="26"/>
                  </a:cubicBezTo>
                  <a:moveTo>
                    <a:pt x="58" y="124"/>
                  </a:moveTo>
                  <a:cubicBezTo>
                    <a:pt x="27" y="124"/>
                    <a:pt x="0" y="104"/>
                    <a:pt x="0" y="62"/>
                  </a:cubicBezTo>
                  <a:cubicBezTo>
                    <a:pt x="0" y="19"/>
                    <a:pt x="27" y="0"/>
                    <a:pt x="58" y="0"/>
                  </a:cubicBezTo>
                  <a:cubicBezTo>
                    <a:pt x="88" y="0"/>
                    <a:pt x="116" y="19"/>
                    <a:pt x="116" y="62"/>
                  </a:cubicBezTo>
                  <a:cubicBezTo>
                    <a:pt x="116" y="104"/>
                    <a:pt x="88" y="124"/>
                    <a:pt x="58" y="12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defTabSz="914400" fontAlgn="auto">
                <a:lnSpc>
                  <a:spcPct val="90000"/>
                </a:lnSpc>
                <a:spcBef>
                  <a:spcPts val="0"/>
                </a:spcBef>
                <a:spcAft>
                  <a:spcPts val="1200"/>
                </a:spcAft>
                <a:defRPr/>
              </a:pPr>
              <a:endParaRPr lang="en-GB" sz="1800" kern="0" dirty="0">
                <a:solidFill>
                  <a:sysClr val="windowText" lastClr="000000"/>
                </a:solidFill>
                <a:latin typeface="Helvetica 75 Bold" panose="020B0804020202020204" pitchFamily="34" charset="0"/>
              </a:endParaRPr>
            </a:p>
          </p:txBody>
        </p:sp>
        <p:sp>
          <p:nvSpPr>
            <p:cNvPr id="12" name="Freeform 10"/>
            <p:cNvSpPr>
              <a:spLocks/>
            </p:cNvSpPr>
            <p:nvPr/>
          </p:nvSpPr>
          <p:spPr bwMode="auto">
            <a:xfrm>
              <a:off x="602092" y="2650392"/>
              <a:ext cx="89785" cy="164031"/>
            </a:xfrm>
            <a:custGeom>
              <a:avLst/>
              <a:gdLst>
                <a:gd name="T0" fmla="*/ 0 w 66"/>
                <a:gd name="T1" fmla="*/ 3 h 120"/>
                <a:gd name="T2" fmla="*/ 30 w 66"/>
                <a:gd name="T3" fmla="*/ 3 h 120"/>
                <a:gd name="T4" fmla="*/ 30 w 66"/>
                <a:gd name="T5" fmla="*/ 17 h 120"/>
                <a:gd name="T6" fmla="*/ 62 w 66"/>
                <a:gd name="T7" fmla="*/ 0 h 120"/>
                <a:gd name="T8" fmla="*/ 66 w 66"/>
                <a:gd name="T9" fmla="*/ 1 h 120"/>
                <a:gd name="T10" fmla="*/ 66 w 66"/>
                <a:gd name="T11" fmla="*/ 30 h 120"/>
                <a:gd name="T12" fmla="*/ 64 w 66"/>
                <a:gd name="T13" fmla="*/ 30 h 120"/>
                <a:gd name="T14" fmla="*/ 32 w 66"/>
                <a:gd name="T15" fmla="*/ 42 h 120"/>
                <a:gd name="T16" fmla="*/ 32 w 66"/>
                <a:gd name="T17" fmla="*/ 120 h 120"/>
                <a:gd name="T18" fmla="*/ 0 w 66"/>
                <a:gd name="T19" fmla="*/ 120 h 120"/>
                <a:gd name="T20" fmla="*/ 0 w 66"/>
                <a:gd name="T21" fmla="*/ 3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6" h="120">
                  <a:moveTo>
                    <a:pt x="0" y="3"/>
                  </a:moveTo>
                  <a:cubicBezTo>
                    <a:pt x="30" y="3"/>
                    <a:pt x="30" y="3"/>
                    <a:pt x="30" y="3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35" y="9"/>
                    <a:pt x="49" y="0"/>
                    <a:pt x="62" y="0"/>
                  </a:cubicBezTo>
                  <a:cubicBezTo>
                    <a:pt x="63" y="0"/>
                    <a:pt x="65" y="0"/>
                    <a:pt x="66" y="1"/>
                  </a:cubicBezTo>
                  <a:cubicBezTo>
                    <a:pt x="66" y="30"/>
                    <a:pt x="66" y="30"/>
                    <a:pt x="66" y="30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51" y="30"/>
                    <a:pt x="36" y="32"/>
                    <a:pt x="32" y="42"/>
                  </a:cubicBezTo>
                  <a:cubicBezTo>
                    <a:pt x="32" y="120"/>
                    <a:pt x="32" y="120"/>
                    <a:pt x="32" y="120"/>
                  </a:cubicBezTo>
                  <a:cubicBezTo>
                    <a:pt x="0" y="120"/>
                    <a:pt x="0" y="120"/>
                    <a:pt x="0" y="120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defTabSz="914400" fontAlgn="auto">
                <a:lnSpc>
                  <a:spcPct val="90000"/>
                </a:lnSpc>
                <a:spcBef>
                  <a:spcPts val="0"/>
                </a:spcBef>
                <a:spcAft>
                  <a:spcPts val="1200"/>
                </a:spcAft>
                <a:defRPr/>
              </a:pPr>
              <a:endParaRPr lang="en-GB" sz="1800" kern="0" dirty="0">
                <a:solidFill>
                  <a:sysClr val="windowText" lastClr="000000"/>
                </a:solidFill>
                <a:latin typeface="Helvetica 75 Bold" panose="020B0804020202020204" pitchFamily="34" charset="0"/>
              </a:endParaRPr>
            </a:p>
          </p:txBody>
        </p:sp>
        <p:sp>
          <p:nvSpPr>
            <p:cNvPr id="13" name="Freeform 11"/>
            <p:cNvSpPr>
              <a:spLocks noEditPoints="1"/>
            </p:cNvSpPr>
            <p:nvPr/>
          </p:nvSpPr>
          <p:spPr bwMode="auto">
            <a:xfrm>
              <a:off x="1051020" y="2650392"/>
              <a:ext cx="149642" cy="226766"/>
            </a:xfrm>
            <a:custGeom>
              <a:avLst/>
              <a:gdLst>
                <a:gd name="T0" fmla="*/ 110 w 110"/>
                <a:gd name="T1" fmla="*/ 2 h 166"/>
                <a:gd name="T2" fmla="*/ 110 w 110"/>
                <a:gd name="T3" fmla="*/ 114 h 166"/>
                <a:gd name="T4" fmla="*/ 52 w 110"/>
                <a:gd name="T5" fmla="*/ 166 h 166"/>
                <a:gd name="T6" fmla="*/ 3 w 110"/>
                <a:gd name="T7" fmla="*/ 137 h 166"/>
                <a:gd name="T8" fmla="*/ 34 w 110"/>
                <a:gd name="T9" fmla="*/ 132 h 166"/>
                <a:gd name="T10" fmla="*/ 56 w 110"/>
                <a:gd name="T11" fmla="*/ 143 h 166"/>
                <a:gd name="T12" fmla="*/ 80 w 110"/>
                <a:gd name="T13" fmla="*/ 117 h 166"/>
                <a:gd name="T14" fmla="*/ 80 w 110"/>
                <a:gd name="T15" fmla="*/ 104 h 166"/>
                <a:gd name="T16" fmla="*/ 79 w 110"/>
                <a:gd name="T17" fmla="*/ 103 h 166"/>
                <a:gd name="T18" fmla="*/ 49 w 110"/>
                <a:gd name="T19" fmla="*/ 120 h 166"/>
                <a:gd name="T20" fmla="*/ 0 w 110"/>
                <a:gd name="T21" fmla="*/ 62 h 166"/>
                <a:gd name="T22" fmla="*/ 47 w 110"/>
                <a:gd name="T23" fmla="*/ 0 h 166"/>
                <a:gd name="T24" fmla="*/ 81 w 110"/>
                <a:gd name="T25" fmla="*/ 17 h 166"/>
                <a:gd name="T26" fmla="*/ 81 w 110"/>
                <a:gd name="T27" fmla="*/ 16 h 166"/>
                <a:gd name="T28" fmla="*/ 84 w 110"/>
                <a:gd name="T29" fmla="*/ 2 h 166"/>
                <a:gd name="T30" fmla="*/ 110 w 110"/>
                <a:gd name="T31" fmla="*/ 2 h 166"/>
                <a:gd name="T32" fmla="*/ 55 w 110"/>
                <a:gd name="T33" fmla="*/ 95 h 166"/>
                <a:gd name="T34" fmla="*/ 80 w 110"/>
                <a:gd name="T35" fmla="*/ 55 h 166"/>
                <a:gd name="T36" fmla="*/ 54 w 110"/>
                <a:gd name="T37" fmla="*/ 22 h 166"/>
                <a:gd name="T38" fmla="*/ 31 w 110"/>
                <a:gd name="T39" fmla="*/ 57 h 166"/>
                <a:gd name="T40" fmla="*/ 55 w 110"/>
                <a:gd name="T41" fmla="*/ 95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0" h="166">
                  <a:moveTo>
                    <a:pt x="110" y="2"/>
                  </a:moveTo>
                  <a:cubicBezTo>
                    <a:pt x="110" y="114"/>
                    <a:pt x="110" y="114"/>
                    <a:pt x="110" y="114"/>
                  </a:cubicBezTo>
                  <a:cubicBezTo>
                    <a:pt x="110" y="133"/>
                    <a:pt x="108" y="166"/>
                    <a:pt x="52" y="166"/>
                  </a:cubicBezTo>
                  <a:cubicBezTo>
                    <a:pt x="29" y="166"/>
                    <a:pt x="8" y="157"/>
                    <a:pt x="3" y="137"/>
                  </a:cubicBezTo>
                  <a:cubicBezTo>
                    <a:pt x="34" y="132"/>
                    <a:pt x="34" y="132"/>
                    <a:pt x="34" y="132"/>
                  </a:cubicBezTo>
                  <a:cubicBezTo>
                    <a:pt x="35" y="138"/>
                    <a:pt x="39" y="143"/>
                    <a:pt x="56" y="143"/>
                  </a:cubicBezTo>
                  <a:cubicBezTo>
                    <a:pt x="72" y="143"/>
                    <a:pt x="80" y="136"/>
                    <a:pt x="80" y="117"/>
                  </a:cubicBezTo>
                  <a:cubicBezTo>
                    <a:pt x="80" y="104"/>
                    <a:pt x="80" y="104"/>
                    <a:pt x="80" y="104"/>
                  </a:cubicBezTo>
                  <a:cubicBezTo>
                    <a:pt x="79" y="103"/>
                    <a:pt x="79" y="103"/>
                    <a:pt x="79" y="103"/>
                  </a:cubicBezTo>
                  <a:cubicBezTo>
                    <a:pt x="74" y="112"/>
                    <a:pt x="67" y="120"/>
                    <a:pt x="49" y="120"/>
                  </a:cubicBezTo>
                  <a:cubicBezTo>
                    <a:pt x="22" y="120"/>
                    <a:pt x="0" y="101"/>
                    <a:pt x="0" y="62"/>
                  </a:cubicBezTo>
                  <a:cubicBezTo>
                    <a:pt x="0" y="22"/>
                    <a:pt x="22" y="0"/>
                    <a:pt x="47" y="0"/>
                  </a:cubicBezTo>
                  <a:cubicBezTo>
                    <a:pt x="71" y="0"/>
                    <a:pt x="79" y="11"/>
                    <a:pt x="81" y="17"/>
                  </a:cubicBezTo>
                  <a:cubicBezTo>
                    <a:pt x="81" y="16"/>
                    <a:pt x="81" y="16"/>
                    <a:pt x="81" y="16"/>
                  </a:cubicBezTo>
                  <a:cubicBezTo>
                    <a:pt x="84" y="2"/>
                    <a:pt x="84" y="2"/>
                    <a:pt x="84" y="2"/>
                  </a:cubicBezTo>
                  <a:lnTo>
                    <a:pt x="110" y="2"/>
                  </a:lnTo>
                  <a:close/>
                  <a:moveTo>
                    <a:pt x="55" y="95"/>
                  </a:moveTo>
                  <a:cubicBezTo>
                    <a:pt x="78" y="95"/>
                    <a:pt x="80" y="71"/>
                    <a:pt x="80" y="55"/>
                  </a:cubicBezTo>
                  <a:cubicBezTo>
                    <a:pt x="80" y="37"/>
                    <a:pt x="71" y="22"/>
                    <a:pt x="54" y="22"/>
                  </a:cubicBezTo>
                  <a:cubicBezTo>
                    <a:pt x="43" y="22"/>
                    <a:pt x="31" y="30"/>
                    <a:pt x="31" y="57"/>
                  </a:cubicBezTo>
                  <a:cubicBezTo>
                    <a:pt x="31" y="71"/>
                    <a:pt x="32" y="95"/>
                    <a:pt x="55" y="9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defTabSz="914400" fontAlgn="auto">
                <a:lnSpc>
                  <a:spcPct val="90000"/>
                </a:lnSpc>
                <a:spcBef>
                  <a:spcPts val="0"/>
                </a:spcBef>
                <a:spcAft>
                  <a:spcPts val="1200"/>
                </a:spcAft>
                <a:defRPr/>
              </a:pPr>
              <a:endParaRPr lang="en-GB" sz="1800" kern="0" dirty="0">
                <a:solidFill>
                  <a:sysClr val="windowText" lastClr="000000"/>
                </a:solidFill>
                <a:latin typeface="Helvetica 75 Bold" panose="020B0804020202020204" pitchFamily="34" charset="0"/>
              </a:endParaRPr>
            </a:p>
          </p:txBody>
        </p:sp>
        <p:sp>
          <p:nvSpPr>
            <p:cNvPr id="14" name="Freeform 12"/>
            <p:cNvSpPr>
              <a:spLocks noEditPoints="1"/>
            </p:cNvSpPr>
            <p:nvPr/>
          </p:nvSpPr>
          <p:spPr bwMode="auto">
            <a:xfrm>
              <a:off x="1348002" y="2593413"/>
              <a:ext cx="112232" cy="52950"/>
            </a:xfrm>
            <a:custGeom>
              <a:avLst/>
              <a:gdLst>
                <a:gd name="T0" fmla="*/ 195 w 195"/>
                <a:gd name="T1" fmla="*/ 92 h 92"/>
                <a:gd name="T2" fmla="*/ 178 w 195"/>
                <a:gd name="T3" fmla="*/ 92 h 92"/>
                <a:gd name="T4" fmla="*/ 178 w 195"/>
                <a:gd name="T5" fmla="*/ 16 h 92"/>
                <a:gd name="T6" fmla="*/ 178 w 195"/>
                <a:gd name="T7" fmla="*/ 16 h 92"/>
                <a:gd name="T8" fmla="*/ 147 w 195"/>
                <a:gd name="T9" fmla="*/ 92 h 92"/>
                <a:gd name="T10" fmla="*/ 138 w 195"/>
                <a:gd name="T11" fmla="*/ 92 h 92"/>
                <a:gd name="T12" fmla="*/ 110 w 195"/>
                <a:gd name="T13" fmla="*/ 16 h 92"/>
                <a:gd name="T14" fmla="*/ 107 w 195"/>
                <a:gd name="T15" fmla="*/ 16 h 92"/>
                <a:gd name="T16" fmla="*/ 107 w 195"/>
                <a:gd name="T17" fmla="*/ 92 h 92"/>
                <a:gd name="T18" fmla="*/ 93 w 195"/>
                <a:gd name="T19" fmla="*/ 92 h 92"/>
                <a:gd name="T20" fmla="*/ 93 w 195"/>
                <a:gd name="T21" fmla="*/ 0 h 92"/>
                <a:gd name="T22" fmla="*/ 117 w 195"/>
                <a:gd name="T23" fmla="*/ 0 h 92"/>
                <a:gd name="T24" fmla="*/ 145 w 195"/>
                <a:gd name="T25" fmla="*/ 71 h 92"/>
                <a:gd name="T26" fmla="*/ 171 w 195"/>
                <a:gd name="T27" fmla="*/ 0 h 92"/>
                <a:gd name="T28" fmla="*/ 195 w 195"/>
                <a:gd name="T29" fmla="*/ 0 h 92"/>
                <a:gd name="T30" fmla="*/ 195 w 195"/>
                <a:gd name="T31" fmla="*/ 92 h 92"/>
                <a:gd name="T32" fmla="*/ 74 w 195"/>
                <a:gd name="T33" fmla="*/ 14 h 92"/>
                <a:gd name="T34" fmla="*/ 46 w 195"/>
                <a:gd name="T35" fmla="*/ 14 h 92"/>
                <a:gd name="T36" fmla="*/ 46 w 195"/>
                <a:gd name="T37" fmla="*/ 92 h 92"/>
                <a:gd name="T38" fmla="*/ 31 w 195"/>
                <a:gd name="T39" fmla="*/ 92 h 92"/>
                <a:gd name="T40" fmla="*/ 31 w 195"/>
                <a:gd name="T41" fmla="*/ 14 h 92"/>
                <a:gd name="T42" fmla="*/ 0 w 195"/>
                <a:gd name="T43" fmla="*/ 14 h 92"/>
                <a:gd name="T44" fmla="*/ 0 w 195"/>
                <a:gd name="T45" fmla="*/ 0 h 92"/>
                <a:gd name="T46" fmla="*/ 74 w 195"/>
                <a:gd name="T47" fmla="*/ 0 h 92"/>
                <a:gd name="T48" fmla="*/ 74 w 195"/>
                <a:gd name="T49" fmla="*/ 14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95" h="92">
                  <a:moveTo>
                    <a:pt x="195" y="92"/>
                  </a:moveTo>
                  <a:lnTo>
                    <a:pt x="178" y="92"/>
                  </a:lnTo>
                  <a:lnTo>
                    <a:pt x="178" y="16"/>
                  </a:lnTo>
                  <a:lnTo>
                    <a:pt x="178" y="16"/>
                  </a:lnTo>
                  <a:lnTo>
                    <a:pt x="147" y="92"/>
                  </a:lnTo>
                  <a:lnTo>
                    <a:pt x="138" y="92"/>
                  </a:lnTo>
                  <a:lnTo>
                    <a:pt x="110" y="16"/>
                  </a:lnTo>
                  <a:lnTo>
                    <a:pt x="107" y="16"/>
                  </a:lnTo>
                  <a:lnTo>
                    <a:pt x="107" y="92"/>
                  </a:lnTo>
                  <a:lnTo>
                    <a:pt x="93" y="92"/>
                  </a:lnTo>
                  <a:lnTo>
                    <a:pt x="93" y="0"/>
                  </a:lnTo>
                  <a:lnTo>
                    <a:pt x="117" y="0"/>
                  </a:lnTo>
                  <a:lnTo>
                    <a:pt x="145" y="71"/>
                  </a:lnTo>
                  <a:lnTo>
                    <a:pt x="171" y="0"/>
                  </a:lnTo>
                  <a:lnTo>
                    <a:pt x="195" y="0"/>
                  </a:lnTo>
                  <a:lnTo>
                    <a:pt x="195" y="92"/>
                  </a:lnTo>
                  <a:close/>
                  <a:moveTo>
                    <a:pt x="74" y="14"/>
                  </a:moveTo>
                  <a:lnTo>
                    <a:pt x="46" y="14"/>
                  </a:lnTo>
                  <a:lnTo>
                    <a:pt x="46" y="92"/>
                  </a:lnTo>
                  <a:lnTo>
                    <a:pt x="31" y="92"/>
                  </a:lnTo>
                  <a:lnTo>
                    <a:pt x="31" y="14"/>
                  </a:lnTo>
                  <a:lnTo>
                    <a:pt x="0" y="14"/>
                  </a:lnTo>
                  <a:lnTo>
                    <a:pt x="0" y="0"/>
                  </a:lnTo>
                  <a:lnTo>
                    <a:pt x="74" y="0"/>
                  </a:lnTo>
                  <a:lnTo>
                    <a:pt x="74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defTabSz="914400" fontAlgn="auto">
                <a:lnSpc>
                  <a:spcPct val="90000"/>
                </a:lnSpc>
                <a:spcBef>
                  <a:spcPts val="0"/>
                </a:spcBef>
                <a:spcAft>
                  <a:spcPts val="1200"/>
                </a:spcAft>
                <a:defRPr/>
              </a:pPr>
              <a:endParaRPr lang="en-GB" sz="1800" kern="0" dirty="0">
                <a:solidFill>
                  <a:sysClr val="windowText" lastClr="000000"/>
                </a:solidFill>
                <a:latin typeface="Helvetica 75 Bold" panose="020B0804020202020204" pitchFamily="34" charset="0"/>
              </a:endParaRPr>
            </a:p>
          </p:txBody>
        </p:sp>
      </p:grpSp>
      <p:sp>
        <p:nvSpPr>
          <p:cNvPr id="5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339725" y="339725"/>
            <a:ext cx="5832475" cy="3460750"/>
          </a:xfrm>
        </p:spPr>
        <p:txBody>
          <a:bodyPr/>
          <a:lstStyle>
            <a:lvl1pPr>
              <a:lnSpc>
                <a:spcPct val="85000"/>
              </a:lnSpc>
              <a:spcAft>
                <a:spcPts val="3200"/>
              </a:spcAft>
              <a:defRPr sz="5500">
                <a:solidFill>
                  <a:schemeClr val="bg1"/>
                </a:solidFill>
                <a:latin typeface="Helvetica 75 Bold" panose="020B0804020202020204" pitchFamily="34" charset="0"/>
              </a:defRPr>
            </a:lvl1pPr>
            <a:lvl2pPr>
              <a:lnSpc>
                <a:spcPct val="90000"/>
              </a:lnSpc>
              <a:spcAft>
                <a:spcPts val="2400"/>
              </a:spcAft>
              <a:defRPr>
                <a:latin typeface="Helvetica 75 Bold" panose="020B0804020202020204" pitchFamily="34" charset="0"/>
              </a:defRPr>
            </a:lvl2pPr>
          </a:lstStyle>
          <a:p>
            <a:pPr lvl="0"/>
            <a:r>
              <a:rPr lang="fr-FR" dirty="0"/>
              <a:t>Modifiez le texte du masque</a:t>
            </a:r>
          </a:p>
          <a:p>
            <a:pPr lvl="1"/>
            <a:r>
              <a:rPr lang="fr-FR" dirty="0"/>
              <a:t>Deuxième niveau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 hasCustomPrompt="1"/>
          </p:nvPr>
        </p:nvSpPr>
        <p:spPr>
          <a:xfrm>
            <a:off x="6508750" y="339725"/>
            <a:ext cx="2301875" cy="3460750"/>
          </a:xfrm>
        </p:spPr>
        <p:txBody>
          <a:bodyPr tIns="109728"/>
          <a:lstStyle>
            <a:lvl1pPr>
              <a:spcAft>
                <a:spcPts val="2400"/>
              </a:spcAft>
              <a:defRPr baseline="0">
                <a:latin typeface="Helvetica 75 Bold" panose="020B0804020202020204" pitchFamily="34" charset="0"/>
              </a:defRPr>
            </a:lvl1pPr>
            <a:lvl2pPr>
              <a:spcAft>
                <a:spcPts val="2400"/>
              </a:spcAft>
              <a:defRPr>
                <a:latin typeface="Helvetica 75 Bold" panose="020B0804020202020204" pitchFamily="34" charset="0"/>
              </a:defRPr>
            </a:lvl2pPr>
          </a:lstStyle>
          <a:p>
            <a:pPr lvl="0"/>
            <a:r>
              <a:rPr lang="fr-FR" dirty="0"/>
              <a:t>Modifiez le texte du masque</a:t>
            </a:r>
          </a:p>
          <a:p>
            <a:pPr lvl="1"/>
            <a:r>
              <a:rPr lang="fr-FR" dirty="0"/>
              <a:t>Deuxième niveau</a:t>
            </a:r>
          </a:p>
        </p:txBody>
      </p:sp>
    </p:spTree>
    <p:extLst>
      <p:ext uri="{BB962C8B-B14F-4D97-AF65-F5344CB8AC3E}">
        <p14:creationId xmlns:p14="http://schemas.microsoft.com/office/powerpoint/2010/main" val="926582026"/>
      </p:ext>
    </p:extLst>
  </p:cSld>
  <p:clrMapOvr>
    <a:masterClrMapping/>
  </p:clrMapOvr>
  <p:transition spd="med">
    <p:fade/>
  </p:transition>
  <p:hf sldNum="0" hdr="0" ftr="0"/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asque titre et contenu noi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Placeholder 1">
            <a:extLst>
              <a:ext uri="{FF2B5EF4-FFF2-40B4-BE49-F238E27FC236}">
                <a16:creationId xmlns:a16="http://schemas.microsoft.com/office/drawing/2014/main" id="{F99DFBDC-8A54-46EB-9D50-54FE345B45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4325" y="267494"/>
            <a:ext cx="8515350" cy="743744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fr-FR" noProof="0" dirty="0"/>
              <a:t>Cliquez pour modifier le titre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A7BBF070-8F67-456A-A527-E2E3C8A08F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4325" y="1184275"/>
            <a:ext cx="8515350" cy="33655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fr-FR" noProof="0" dirty="0"/>
              <a:t>Cliquez pour modifier le texte</a:t>
            </a:r>
          </a:p>
          <a:p>
            <a:pPr lvl="1"/>
            <a:r>
              <a:rPr lang="fr-FR" noProof="0" dirty="0"/>
              <a:t>Deuxième niveau</a:t>
            </a:r>
          </a:p>
          <a:p>
            <a:pPr lvl="2"/>
            <a:r>
              <a:rPr lang="fr-FR" noProof="0" dirty="0"/>
              <a:t>Troisième niveau</a:t>
            </a:r>
          </a:p>
          <a:p>
            <a:pPr lvl="3"/>
            <a:r>
              <a:rPr lang="fr-FR" noProof="0" dirty="0"/>
              <a:t>Quatrième niveau</a:t>
            </a:r>
          </a:p>
          <a:p>
            <a:pPr lvl="4"/>
            <a:r>
              <a:rPr lang="fr-FR" noProof="0" dirty="0"/>
              <a:t>Cinquième niveau</a:t>
            </a:r>
          </a:p>
          <a:p>
            <a:pPr lvl="5"/>
            <a:r>
              <a:rPr lang="fr-FR" noProof="0" dirty="0"/>
              <a:t>Sixième niveau</a:t>
            </a:r>
          </a:p>
        </p:txBody>
      </p:sp>
    </p:spTree>
    <p:extLst>
      <p:ext uri="{BB962C8B-B14F-4D97-AF65-F5344CB8AC3E}">
        <p14:creationId xmlns:p14="http://schemas.microsoft.com/office/powerpoint/2010/main" val="35068965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Masque page de garde noi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Group 29">
            <a:extLst>
              <a:ext uri="{FF2B5EF4-FFF2-40B4-BE49-F238E27FC236}">
                <a16:creationId xmlns:a16="http://schemas.microsoft.com/office/drawing/2014/main" id="{60EC2606-E52A-4C0A-87E2-D178A40F302B}"/>
              </a:ext>
            </a:extLst>
          </p:cNvPr>
          <p:cNvGrpSpPr/>
          <p:nvPr/>
        </p:nvGrpSpPr>
        <p:grpSpPr>
          <a:xfrm>
            <a:off x="8211893" y="4216083"/>
            <a:ext cx="612775" cy="612775"/>
            <a:chOff x="313535" y="4233863"/>
            <a:chExt cx="612775" cy="612775"/>
          </a:xfrm>
        </p:grpSpPr>
        <p:sp>
          <p:nvSpPr>
            <p:cNvPr id="31" name="Rectangle 5">
              <a:extLst>
                <a:ext uri="{FF2B5EF4-FFF2-40B4-BE49-F238E27FC236}">
                  <a16:creationId xmlns:a16="http://schemas.microsoft.com/office/drawing/2014/main" id="{39EDD1FB-FA58-4DF0-9EBF-F5535E7B3C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3535" y="4233863"/>
              <a:ext cx="612775" cy="612775"/>
            </a:xfrm>
            <a:prstGeom prst="rect">
              <a:avLst/>
            </a:prstGeom>
            <a:solidFill>
              <a:srgbClr val="FF7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" name="Freeform 6">
              <a:extLst>
                <a:ext uri="{FF2B5EF4-FFF2-40B4-BE49-F238E27FC236}">
                  <a16:creationId xmlns:a16="http://schemas.microsoft.com/office/drawing/2014/main" id="{3F62C70B-C9B1-4C8F-AD99-F878F89222C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0860" y="4708526"/>
              <a:ext cx="74613" cy="87313"/>
            </a:xfrm>
            <a:custGeom>
              <a:avLst/>
              <a:gdLst>
                <a:gd name="T0" fmla="*/ 66 w 93"/>
                <a:gd name="T1" fmla="*/ 99 h 109"/>
                <a:gd name="T2" fmla="*/ 31 w 93"/>
                <a:gd name="T3" fmla="*/ 109 h 109"/>
                <a:gd name="T4" fmla="*/ 0 w 93"/>
                <a:gd name="T5" fmla="*/ 79 h 109"/>
                <a:gd name="T6" fmla="*/ 66 w 93"/>
                <a:gd name="T7" fmla="*/ 37 h 109"/>
                <a:gd name="T8" fmla="*/ 66 w 93"/>
                <a:gd name="T9" fmla="*/ 32 h 109"/>
                <a:gd name="T10" fmla="*/ 49 w 93"/>
                <a:gd name="T11" fmla="*/ 19 h 109"/>
                <a:gd name="T12" fmla="*/ 24 w 93"/>
                <a:gd name="T13" fmla="*/ 32 h 109"/>
                <a:gd name="T14" fmla="*/ 5 w 93"/>
                <a:gd name="T15" fmla="*/ 21 h 109"/>
                <a:gd name="T16" fmla="*/ 50 w 93"/>
                <a:gd name="T17" fmla="*/ 0 h 109"/>
                <a:gd name="T18" fmla="*/ 93 w 93"/>
                <a:gd name="T19" fmla="*/ 32 h 109"/>
                <a:gd name="T20" fmla="*/ 93 w 93"/>
                <a:gd name="T21" fmla="*/ 108 h 109"/>
                <a:gd name="T22" fmla="*/ 68 w 93"/>
                <a:gd name="T23" fmla="*/ 108 h 109"/>
                <a:gd name="T24" fmla="*/ 66 w 93"/>
                <a:gd name="T25" fmla="*/ 99 h 109"/>
                <a:gd name="T26" fmla="*/ 27 w 93"/>
                <a:gd name="T27" fmla="*/ 77 h 109"/>
                <a:gd name="T28" fmla="*/ 39 w 93"/>
                <a:gd name="T29" fmla="*/ 90 h 109"/>
                <a:gd name="T30" fmla="*/ 65 w 93"/>
                <a:gd name="T31" fmla="*/ 79 h 109"/>
                <a:gd name="T32" fmla="*/ 65 w 93"/>
                <a:gd name="T33" fmla="*/ 54 h 109"/>
                <a:gd name="T34" fmla="*/ 27 w 93"/>
                <a:gd name="T35" fmla="*/ 77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3" h="109">
                  <a:moveTo>
                    <a:pt x="66" y="99"/>
                  </a:moveTo>
                  <a:cubicBezTo>
                    <a:pt x="55" y="106"/>
                    <a:pt x="43" y="109"/>
                    <a:pt x="31" y="109"/>
                  </a:cubicBezTo>
                  <a:cubicBezTo>
                    <a:pt x="11" y="109"/>
                    <a:pt x="0" y="96"/>
                    <a:pt x="0" y="79"/>
                  </a:cubicBezTo>
                  <a:cubicBezTo>
                    <a:pt x="0" y="55"/>
                    <a:pt x="21" y="42"/>
                    <a:pt x="66" y="37"/>
                  </a:cubicBezTo>
                  <a:cubicBezTo>
                    <a:pt x="66" y="32"/>
                    <a:pt x="66" y="32"/>
                    <a:pt x="66" y="32"/>
                  </a:cubicBezTo>
                  <a:cubicBezTo>
                    <a:pt x="66" y="24"/>
                    <a:pt x="60" y="19"/>
                    <a:pt x="49" y="19"/>
                  </a:cubicBezTo>
                  <a:cubicBezTo>
                    <a:pt x="39" y="19"/>
                    <a:pt x="30" y="24"/>
                    <a:pt x="24" y="32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15" y="7"/>
                    <a:pt x="30" y="0"/>
                    <a:pt x="50" y="0"/>
                  </a:cubicBezTo>
                  <a:cubicBezTo>
                    <a:pt x="77" y="0"/>
                    <a:pt x="93" y="12"/>
                    <a:pt x="93" y="32"/>
                  </a:cubicBezTo>
                  <a:cubicBezTo>
                    <a:pt x="93" y="32"/>
                    <a:pt x="93" y="108"/>
                    <a:pt x="93" y="108"/>
                  </a:cubicBezTo>
                  <a:cubicBezTo>
                    <a:pt x="68" y="108"/>
                    <a:pt x="68" y="108"/>
                    <a:pt x="68" y="108"/>
                  </a:cubicBezTo>
                  <a:lnTo>
                    <a:pt x="66" y="99"/>
                  </a:lnTo>
                  <a:close/>
                  <a:moveTo>
                    <a:pt x="27" y="77"/>
                  </a:moveTo>
                  <a:cubicBezTo>
                    <a:pt x="27" y="84"/>
                    <a:pt x="31" y="90"/>
                    <a:pt x="39" y="90"/>
                  </a:cubicBezTo>
                  <a:cubicBezTo>
                    <a:pt x="48" y="90"/>
                    <a:pt x="57" y="87"/>
                    <a:pt x="65" y="79"/>
                  </a:cubicBezTo>
                  <a:cubicBezTo>
                    <a:pt x="65" y="54"/>
                    <a:pt x="65" y="54"/>
                    <a:pt x="65" y="54"/>
                  </a:cubicBezTo>
                  <a:cubicBezTo>
                    <a:pt x="39" y="57"/>
                    <a:pt x="27" y="64"/>
                    <a:pt x="27" y="7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" name="Freeform 7">
              <a:extLst>
                <a:ext uri="{FF2B5EF4-FFF2-40B4-BE49-F238E27FC236}">
                  <a16:creationId xmlns:a16="http://schemas.microsoft.com/office/drawing/2014/main" id="{1B0DE5C2-801C-4317-BF8F-97BB19EE2270}"/>
                </a:ext>
              </a:extLst>
            </p:cNvPr>
            <p:cNvSpPr>
              <a:spLocks/>
            </p:cNvSpPr>
            <p:nvPr/>
          </p:nvSpPr>
          <p:spPr bwMode="auto">
            <a:xfrm>
              <a:off x="592935" y="4708526"/>
              <a:ext cx="76200" cy="87313"/>
            </a:xfrm>
            <a:custGeom>
              <a:avLst/>
              <a:gdLst>
                <a:gd name="T0" fmla="*/ 0 w 94"/>
                <a:gd name="T1" fmla="*/ 5 h 108"/>
                <a:gd name="T2" fmla="*/ 23 w 94"/>
                <a:gd name="T3" fmla="*/ 2 h 108"/>
                <a:gd name="T4" fmla="*/ 25 w 94"/>
                <a:gd name="T5" fmla="*/ 15 h 108"/>
                <a:gd name="T6" fmla="*/ 61 w 94"/>
                <a:gd name="T7" fmla="*/ 0 h 108"/>
                <a:gd name="T8" fmla="*/ 94 w 94"/>
                <a:gd name="T9" fmla="*/ 34 h 108"/>
                <a:gd name="T10" fmla="*/ 94 w 94"/>
                <a:gd name="T11" fmla="*/ 108 h 108"/>
                <a:gd name="T12" fmla="*/ 66 w 94"/>
                <a:gd name="T13" fmla="*/ 108 h 108"/>
                <a:gd name="T14" fmla="*/ 66 w 94"/>
                <a:gd name="T15" fmla="*/ 39 h 108"/>
                <a:gd name="T16" fmla="*/ 53 w 94"/>
                <a:gd name="T17" fmla="*/ 21 h 108"/>
                <a:gd name="T18" fmla="*/ 27 w 94"/>
                <a:gd name="T19" fmla="*/ 32 h 108"/>
                <a:gd name="T20" fmla="*/ 27 w 94"/>
                <a:gd name="T21" fmla="*/ 108 h 108"/>
                <a:gd name="T22" fmla="*/ 0 w 94"/>
                <a:gd name="T23" fmla="*/ 108 h 108"/>
                <a:gd name="T24" fmla="*/ 0 w 94"/>
                <a:gd name="T25" fmla="*/ 5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4" h="108">
                  <a:moveTo>
                    <a:pt x="0" y="5"/>
                  </a:moveTo>
                  <a:cubicBezTo>
                    <a:pt x="23" y="2"/>
                    <a:pt x="23" y="2"/>
                    <a:pt x="23" y="2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38" y="5"/>
                    <a:pt x="48" y="0"/>
                    <a:pt x="61" y="0"/>
                  </a:cubicBezTo>
                  <a:cubicBezTo>
                    <a:pt x="83" y="0"/>
                    <a:pt x="94" y="12"/>
                    <a:pt x="94" y="34"/>
                  </a:cubicBezTo>
                  <a:cubicBezTo>
                    <a:pt x="94" y="108"/>
                    <a:pt x="94" y="108"/>
                    <a:pt x="94" y="108"/>
                  </a:cubicBezTo>
                  <a:cubicBezTo>
                    <a:pt x="66" y="108"/>
                    <a:pt x="66" y="108"/>
                    <a:pt x="66" y="108"/>
                  </a:cubicBezTo>
                  <a:cubicBezTo>
                    <a:pt x="66" y="39"/>
                    <a:pt x="66" y="39"/>
                    <a:pt x="66" y="39"/>
                  </a:cubicBezTo>
                  <a:cubicBezTo>
                    <a:pt x="66" y="26"/>
                    <a:pt x="63" y="21"/>
                    <a:pt x="53" y="21"/>
                  </a:cubicBezTo>
                  <a:cubicBezTo>
                    <a:pt x="45" y="21"/>
                    <a:pt x="36" y="24"/>
                    <a:pt x="27" y="32"/>
                  </a:cubicBezTo>
                  <a:cubicBezTo>
                    <a:pt x="27" y="108"/>
                    <a:pt x="27" y="108"/>
                    <a:pt x="27" y="108"/>
                  </a:cubicBezTo>
                  <a:cubicBezTo>
                    <a:pt x="0" y="108"/>
                    <a:pt x="0" y="108"/>
                    <a:pt x="0" y="108"/>
                  </a:cubicBezTo>
                  <a:lnTo>
                    <a:pt x="0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" name="Freeform 8">
              <a:extLst>
                <a:ext uri="{FF2B5EF4-FFF2-40B4-BE49-F238E27FC236}">
                  <a16:creationId xmlns:a16="http://schemas.microsoft.com/office/drawing/2014/main" id="{044CDCE4-B8A6-4076-BC9F-F97A3015140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78673" y="4708526"/>
              <a:ext cx="79375" cy="88900"/>
            </a:xfrm>
            <a:custGeom>
              <a:avLst/>
              <a:gdLst>
                <a:gd name="T0" fmla="*/ 50 w 98"/>
                <a:gd name="T1" fmla="*/ 110 h 110"/>
                <a:gd name="T2" fmla="*/ 0 w 98"/>
                <a:gd name="T3" fmla="*/ 55 h 110"/>
                <a:gd name="T4" fmla="*/ 49 w 98"/>
                <a:gd name="T5" fmla="*/ 0 h 110"/>
                <a:gd name="T6" fmla="*/ 98 w 98"/>
                <a:gd name="T7" fmla="*/ 54 h 110"/>
                <a:gd name="T8" fmla="*/ 97 w 98"/>
                <a:gd name="T9" fmla="*/ 59 h 110"/>
                <a:gd name="T10" fmla="*/ 27 w 98"/>
                <a:gd name="T11" fmla="*/ 59 h 110"/>
                <a:gd name="T12" fmla="*/ 52 w 98"/>
                <a:gd name="T13" fmla="*/ 89 h 110"/>
                <a:gd name="T14" fmla="*/ 76 w 98"/>
                <a:gd name="T15" fmla="*/ 76 h 110"/>
                <a:gd name="T16" fmla="*/ 96 w 98"/>
                <a:gd name="T17" fmla="*/ 87 h 110"/>
                <a:gd name="T18" fmla="*/ 50 w 98"/>
                <a:gd name="T19" fmla="*/ 110 h 110"/>
                <a:gd name="T20" fmla="*/ 70 w 98"/>
                <a:gd name="T21" fmla="*/ 41 h 110"/>
                <a:gd name="T22" fmla="*/ 49 w 98"/>
                <a:gd name="T23" fmla="*/ 19 h 110"/>
                <a:gd name="T24" fmla="*/ 28 w 98"/>
                <a:gd name="T25" fmla="*/ 41 h 110"/>
                <a:gd name="T26" fmla="*/ 70 w 98"/>
                <a:gd name="T27" fmla="*/ 41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8" h="110">
                  <a:moveTo>
                    <a:pt x="50" y="110"/>
                  </a:moveTo>
                  <a:cubicBezTo>
                    <a:pt x="19" y="110"/>
                    <a:pt x="0" y="90"/>
                    <a:pt x="0" y="55"/>
                  </a:cubicBezTo>
                  <a:cubicBezTo>
                    <a:pt x="0" y="20"/>
                    <a:pt x="19" y="0"/>
                    <a:pt x="49" y="0"/>
                  </a:cubicBezTo>
                  <a:cubicBezTo>
                    <a:pt x="80" y="0"/>
                    <a:pt x="98" y="20"/>
                    <a:pt x="98" y="54"/>
                  </a:cubicBezTo>
                  <a:cubicBezTo>
                    <a:pt x="98" y="56"/>
                    <a:pt x="97" y="57"/>
                    <a:pt x="97" y="59"/>
                  </a:cubicBezTo>
                  <a:cubicBezTo>
                    <a:pt x="27" y="59"/>
                    <a:pt x="27" y="59"/>
                    <a:pt x="27" y="59"/>
                  </a:cubicBezTo>
                  <a:cubicBezTo>
                    <a:pt x="28" y="79"/>
                    <a:pt x="36" y="89"/>
                    <a:pt x="52" y="89"/>
                  </a:cubicBezTo>
                  <a:cubicBezTo>
                    <a:pt x="63" y="89"/>
                    <a:pt x="70" y="85"/>
                    <a:pt x="76" y="76"/>
                  </a:cubicBezTo>
                  <a:cubicBezTo>
                    <a:pt x="96" y="87"/>
                    <a:pt x="96" y="87"/>
                    <a:pt x="96" y="87"/>
                  </a:cubicBezTo>
                  <a:cubicBezTo>
                    <a:pt x="87" y="102"/>
                    <a:pt x="71" y="110"/>
                    <a:pt x="50" y="110"/>
                  </a:cubicBezTo>
                  <a:close/>
                  <a:moveTo>
                    <a:pt x="70" y="41"/>
                  </a:moveTo>
                  <a:cubicBezTo>
                    <a:pt x="70" y="27"/>
                    <a:pt x="62" y="19"/>
                    <a:pt x="49" y="19"/>
                  </a:cubicBezTo>
                  <a:cubicBezTo>
                    <a:pt x="37" y="19"/>
                    <a:pt x="29" y="27"/>
                    <a:pt x="28" y="41"/>
                  </a:cubicBezTo>
                  <a:lnTo>
                    <a:pt x="70" y="4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" name="Freeform 9">
              <a:extLst>
                <a:ext uri="{FF2B5EF4-FFF2-40B4-BE49-F238E27FC236}">
                  <a16:creationId xmlns:a16="http://schemas.microsoft.com/office/drawing/2014/main" id="{6F6EE92E-247D-44EA-8A86-FB45B9EC519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6873" y="4708526"/>
              <a:ext cx="84138" cy="88900"/>
            </a:xfrm>
            <a:custGeom>
              <a:avLst/>
              <a:gdLst>
                <a:gd name="T0" fmla="*/ 52 w 104"/>
                <a:gd name="T1" fmla="*/ 111 h 111"/>
                <a:gd name="T2" fmla="*/ 0 w 104"/>
                <a:gd name="T3" fmla="*/ 55 h 111"/>
                <a:gd name="T4" fmla="*/ 52 w 104"/>
                <a:gd name="T5" fmla="*/ 0 h 111"/>
                <a:gd name="T6" fmla="*/ 104 w 104"/>
                <a:gd name="T7" fmla="*/ 55 h 111"/>
                <a:gd name="T8" fmla="*/ 52 w 104"/>
                <a:gd name="T9" fmla="*/ 111 h 111"/>
                <a:gd name="T10" fmla="*/ 52 w 104"/>
                <a:gd name="T11" fmla="*/ 23 h 111"/>
                <a:gd name="T12" fmla="*/ 28 w 104"/>
                <a:gd name="T13" fmla="*/ 55 h 111"/>
                <a:gd name="T14" fmla="*/ 52 w 104"/>
                <a:gd name="T15" fmla="*/ 87 h 111"/>
                <a:gd name="T16" fmla="*/ 77 w 104"/>
                <a:gd name="T17" fmla="*/ 55 h 111"/>
                <a:gd name="T18" fmla="*/ 52 w 104"/>
                <a:gd name="T19" fmla="*/ 23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4" h="111">
                  <a:moveTo>
                    <a:pt x="52" y="111"/>
                  </a:moveTo>
                  <a:cubicBezTo>
                    <a:pt x="25" y="111"/>
                    <a:pt x="0" y="93"/>
                    <a:pt x="0" y="55"/>
                  </a:cubicBezTo>
                  <a:cubicBezTo>
                    <a:pt x="0" y="17"/>
                    <a:pt x="25" y="0"/>
                    <a:pt x="52" y="0"/>
                  </a:cubicBezTo>
                  <a:cubicBezTo>
                    <a:pt x="79" y="0"/>
                    <a:pt x="104" y="17"/>
                    <a:pt x="104" y="55"/>
                  </a:cubicBezTo>
                  <a:cubicBezTo>
                    <a:pt x="104" y="93"/>
                    <a:pt x="79" y="111"/>
                    <a:pt x="52" y="111"/>
                  </a:cubicBezTo>
                  <a:close/>
                  <a:moveTo>
                    <a:pt x="52" y="23"/>
                  </a:moveTo>
                  <a:cubicBezTo>
                    <a:pt x="31" y="23"/>
                    <a:pt x="28" y="42"/>
                    <a:pt x="28" y="55"/>
                  </a:cubicBezTo>
                  <a:cubicBezTo>
                    <a:pt x="28" y="69"/>
                    <a:pt x="31" y="87"/>
                    <a:pt x="52" y="87"/>
                  </a:cubicBezTo>
                  <a:cubicBezTo>
                    <a:pt x="73" y="87"/>
                    <a:pt x="77" y="69"/>
                    <a:pt x="77" y="55"/>
                  </a:cubicBezTo>
                  <a:cubicBezTo>
                    <a:pt x="77" y="42"/>
                    <a:pt x="73" y="23"/>
                    <a:pt x="52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" name="Freeform 10">
              <a:extLst>
                <a:ext uri="{FF2B5EF4-FFF2-40B4-BE49-F238E27FC236}">
                  <a16:creationId xmlns:a16="http://schemas.microsoft.com/office/drawing/2014/main" id="{A6EBD921-64F4-410A-BCE3-FB3EEB61E2F9}"/>
                </a:ext>
              </a:extLst>
            </p:cNvPr>
            <p:cNvSpPr>
              <a:spLocks/>
            </p:cNvSpPr>
            <p:nvPr/>
          </p:nvSpPr>
          <p:spPr bwMode="auto">
            <a:xfrm>
              <a:off x="446885" y="4708526"/>
              <a:ext cx="47625" cy="87313"/>
            </a:xfrm>
            <a:custGeom>
              <a:avLst/>
              <a:gdLst>
                <a:gd name="T0" fmla="*/ 0 w 59"/>
                <a:gd name="T1" fmla="*/ 3 h 108"/>
                <a:gd name="T2" fmla="*/ 26 w 59"/>
                <a:gd name="T3" fmla="*/ 3 h 108"/>
                <a:gd name="T4" fmla="*/ 26 w 59"/>
                <a:gd name="T5" fmla="*/ 15 h 108"/>
                <a:gd name="T6" fmla="*/ 55 w 59"/>
                <a:gd name="T7" fmla="*/ 0 h 108"/>
                <a:gd name="T8" fmla="*/ 59 w 59"/>
                <a:gd name="T9" fmla="*/ 1 h 108"/>
                <a:gd name="T10" fmla="*/ 59 w 59"/>
                <a:gd name="T11" fmla="*/ 27 h 108"/>
                <a:gd name="T12" fmla="*/ 58 w 59"/>
                <a:gd name="T13" fmla="*/ 27 h 108"/>
                <a:gd name="T14" fmla="*/ 28 w 59"/>
                <a:gd name="T15" fmla="*/ 38 h 108"/>
                <a:gd name="T16" fmla="*/ 28 w 59"/>
                <a:gd name="T17" fmla="*/ 108 h 108"/>
                <a:gd name="T18" fmla="*/ 0 w 59"/>
                <a:gd name="T19" fmla="*/ 108 h 108"/>
                <a:gd name="T20" fmla="*/ 0 w 59"/>
                <a:gd name="T21" fmla="*/ 3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9" h="108">
                  <a:moveTo>
                    <a:pt x="0" y="3"/>
                  </a:moveTo>
                  <a:cubicBezTo>
                    <a:pt x="26" y="3"/>
                    <a:pt x="26" y="3"/>
                    <a:pt x="26" y="3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31" y="8"/>
                    <a:pt x="44" y="0"/>
                    <a:pt x="55" y="0"/>
                  </a:cubicBezTo>
                  <a:cubicBezTo>
                    <a:pt x="57" y="0"/>
                    <a:pt x="58" y="0"/>
                    <a:pt x="59" y="1"/>
                  </a:cubicBezTo>
                  <a:cubicBezTo>
                    <a:pt x="59" y="27"/>
                    <a:pt x="59" y="27"/>
                    <a:pt x="59" y="27"/>
                  </a:cubicBezTo>
                  <a:cubicBezTo>
                    <a:pt x="59" y="27"/>
                    <a:pt x="58" y="27"/>
                    <a:pt x="58" y="27"/>
                  </a:cubicBezTo>
                  <a:cubicBezTo>
                    <a:pt x="46" y="27"/>
                    <a:pt x="32" y="28"/>
                    <a:pt x="28" y="38"/>
                  </a:cubicBezTo>
                  <a:cubicBezTo>
                    <a:pt x="28" y="108"/>
                    <a:pt x="28" y="108"/>
                    <a:pt x="28" y="108"/>
                  </a:cubicBezTo>
                  <a:cubicBezTo>
                    <a:pt x="0" y="108"/>
                    <a:pt x="0" y="108"/>
                    <a:pt x="0" y="108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" name="Freeform 11">
              <a:extLst>
                <a:ext uri="{FF2B5EF4-FFF2-40B4-BE49-F238E27FC236}">
                  <a16:creationId xmlns:a16="http://schemas.microsoft.com/office/drawing/2014/main" id="{C3211197-6088-42A9-A91A-D0B2B570906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85010" y="4708526"/>
              <a:ext cx="79375" cy="120650"/>
            </a:xfrm>
            <a:custGeom>
              <a:avLst/>
              <a:gdLst>
                <a:gd name="T0" fmla="*/ 49 w 98"/>
                <a:gd name="T1" fmla="*/ 85 h 149"/>
                <a:gd name="T2" fmla="*/ 72 w 98"/>
                <a:gd name="T3" fmla="*/ 50 h 149"/>
                <a:gd name="T4" fmla="*/ 49 w 98"/>
                <a:gd name="T5" fmla="*/ 20 h 149"/>
                <a:gd name="T6" fmla="*/ 28 w 98"/>
                <a:gd name="T7" fmla="*/ 51 h 149"/>
                <a:gd name="T8" fmla="*/ 49 w 98"/>
                <a:gd name="T9" fmla="*/ 85 h 149"/>
                <a:gd name="T10" fmla="*/ 98 w 98"/>
                <a:gd name="T11" fmla="*/ 2 h 149"/>
                <a:gd name="T12" fmla="*/ 98 w 98"/>
                <a:gd name="T13" fmla="*/ 102 h 149"/>
                <a:gd name="T14" fmla="*/ 47 w 98"/>
                <a:gd name="T15" fmla="*/ 149 h 149"/>
                <a:gd name="T16" fmla="*/ 3 w 98"/>
                <a:gd name="T17" fmla="*/ 123 h 149"/>
                <a:gd name="T18" fmla="*/ 30 w 98"/>
                <a:gd name="T19" fmla="*/ 118 h 149"/>
                <a:gd name="T20" fmla="*/ 50 w 98"/>
                <a:gd name="T21" fmla="*/ 128 h 149"/>
                <a:gd name="T22" fmla="*/ 72 w 98"/>
                <a:gd name="T23" fmla="*/ 105 h 149"/>
                <a:gd name="T24" fmla="*/ 72 w 98"/>
                <a:gd name="T25" fmla="*/ 93 h 149"/>
                <a:gd name="T26" fmla="*/ 71 w 98"/>
                <a:gd name="T27" fmla="*/ 92 h 149"/>
                <a:gd name="T28" fmla="*/ 44 w 98"/>
                <a:gd name="T29" fmla="*/ 108 h 149"/>
                <a:gd name="T30" fmla="*/ 0 w 98"/>
                <a:gd name="T31" fmla="*/ 55 h 149"/>
                <a:gd name="T32" fmla="*/ 42 w 98"/>
                <a:gd name="T33" fmla="*/ 0 h 149"/>
                <a:gd name="T34" fmla="*/ 73 w 98"/>
                <a:gd name="T35" fmla="*/ 15 h 149"/>
                <a:gd name="T36" fmla="*/ 73 w 98"/>
                <a:gd name="T37" fmla="*/ 15 h 149"/>
                <a:gd name="T38" fmla="*/ 75 w 98"/>
                <a:gd name="T39" fmla="*/ 2 h 149"/>
                <a:gd name="T40" fmla="*/ 98 w 98"/>
                <a:gd name="T41" fmla="*/ 2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8" h="149">
                  <a:moveTo>
                    <a:pt x="49" y="85"/>
                  </a:moveTo>
                  <a:cubicBezTo>
                    <a:pt x="70" y="85"/>
                    <a:pt x="72" y="64"/>
                    <a:pt x="72" y="50"/>
                  </a:cubicBezTo>
                  <a:cubicBezTo>
                    <a:pt x="72" y="33"/>
                    <a:pt x="64" y="20"/>
                    <a:pt x="49" y="20"/>
                  </a:cubicBezTo>
                  <a:cubicBezTo>
                    <a:pt x="39" y="20"/>
                    <a:pt x="28" y="27"/>
                    <a:pt x="28" y="51"/>
                  </a:cubicBezTo>
                  <a:cubicBezTo>
                    <a:pt x="28" y="64"/>
                    <a:pt x="29" y="85"/>
                    <a:pt x="49" y="85"/>
                  </a:cubicBezTo>
                  <a:close/>
                  <a:moveTo>
                    <a:pt x="98" y="2"/>
                  </a:moveTo>
                  <a:cubicBezTo>
                    <a:pt x="98" y="102"/>
                    <a:pt x="98" y="102"/>
                    <a:pt x="98" y="102"/>
                  </a:cubicBezTo>
                  <a:cubicBezTo>
                    <a:pt x="98" y="119"/>
                    <a:pt x="97" y="148"/>
                    <a:pt x="47" y="149"/>
                  </a:cubicBezTo>
                  <a:cubicBezTo>
                    <a:pt x="26" y="149"/>
                    <a:pt x="7" y="141"/>
                    <a:pt x="3" y="123"/>
                  </a:cubicBezTo>
                  <a:cubicBezTo>
                    <a:pt x="30" y="118"/>
                    <a:pt x="30" y="118"/>
                    <a:pt x="30" y="118"/>
                  </a:cubicBezTo>
                  <a:cubicBezTo>
                    <a:pt x="32" y="123"/>
                    <a:pt x="35" y="128"/>
                    <a:pt x="50" y="128"/>
                  </a:cubicBezTo>
                  <a:cubicBezTo>
                    <a:pt x="65" y="128"/>
                    <a:pt x="72" y="122"/>
                    <a:pt x="72" y="105"/>
                  </a:cubicBezTo>
                  <a:cubicBezTo>
                    <a:pt x="72" y="93"/>
                    <a:pt x="72" y="93"/>
                    <a:pt x="72" y="93"/>
                  </a:cubicBezTo>
                  <a:cubicBezTo>
                    <a:pt x="71" y="92"/>
                    <a:pt x="71" y="92"/>
                    <a:pt x="71" y="92"/>
                  </a:cubicBezTo>
                  <a:cubicBezTo>
                    <a:pt x="67" y="100"/>
                    <a:pt x="60" y="108"/>
                    <a:pt x="44" y="108"/>
                  </a:cubicBezTo>
                  <a:cubicBezTo>
                    <a:pt x="19" y="108"/>
                    <a:pt x="0" y="91"/>
                    <a:pt x="0" y="55"/>
                  </a:cubicBezTo>
                  <a:cubicBezTo>
                    <a:pt x="0" y="20"/>
                    <a:pt x="20" y="0"/>
                    <a:pt x="42" y="0"/>
                  </a:cubicBezTo>
                  <a:cubicBezTo>
                    <a:pt x="63" y="0"/>
                    <a:pt x="71" y="10"/>
                    <a:pt x="73" y="15"/>
                  </a:cubicBezTo>
                  <a:cubicBezTo>
                    <a:pt x="73" y="15"/>
                    <a:pt x="73" y="15"/>
                    <a:pt x="73" y="15"/>
                  </a:cubicBezTo>
                  <a:cubicBezTo>
                    <a:pt x="75" y="2"/>
                    <a:pt x="75" y="2"/>
                    <a:pt x="75" y="2"/>
                  </a:cubicBezTo>
                  <a:lnTo>
                    <a:pt x="98" y="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" name="Freeform 12">
              <a:extLst>
                <a:ext uri="{FF2B5EF4-FFF2-40B4-BE49-F238E27FC236}">
                  <a16:creationId xmlns:a16="http://schemas.microsoft.com/office/drawing/2014/main" id="{45E666DD-92E7-48DE-A2CF-ABDDC2A6E97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43760" y="4678363"/>
              <a:ext cx="58738" cy="26988"/>
            </a:xfrm>
            <a:custGeom>
              <a:avLst/>
              <a:gdLst>
                <a:gd name="T0" fmla="*/ 14 w 37"/>
                <a:gd name="T1" fmla="*/ 2 h 17"/>
                <a:gd name="T2" fmla="*/ 9 w 37"/>
                <a:gd name="T3" fmla="*/ 2 h 17"/>
                <a:gd name="T4" fmla="*/ 9 w 37"/>
                <a:gd name="T5" fmla="*/ 17 h 17"/>
                <a:gd name="T6" fmla="*/ 6 w 37"/>
                <a:gd name="T7" fmla="*/ 17 h 17"/>
                <a:gd name="T8" fmla="*/ 6 w 37"/>
                <a:gd name="T9" fmla="*/ 2 h 17"/>
                <a:gd name="T10" fmla="*/ 0 w 37"/>
                <a:gd name="T11" fmla="*/ 2 h 17"/>
                <a:gd name="T12" fmla="*/ 0 w 37"/>
                <a:gd name="T13" fmla="*/ 0 h 17"/>
                <a:gd name="T14" fmla="*/ 14 w 37"/>
                <a:gd name="T15" fmla="*/ 0 h 17"/>
                <a:gd name="T16" fmla="*/ 14 w 37"/>
                <a:gd name="T17" fmla="*/ 2 h 17"/>
                <a:gd name="T18" fmla="*/ 37 w 37"/>
                <a:gd name="T19" fmla="*/ 17 h 17"/>
                <a:gd name="T20" fmla="*/ 34 w 37"/>
                <a:gd name="T21" fmla="*/ 17 h 17"/>
                <a:gd name="T22" fmla="*/ 34 w 37"/>
                <a:gd name="T23" fmla="*/ 2 h 17"/>
                <a:gd name="T24" fmla="*/ 34 w 37"/>
                <a:gd name="T25" fmla="*/ 2 h 17"/>
                <a:gd name="T26" fmla="*/ 29 w 37"/>
                <a:gd name="T27" fmla="*/ 17 h 17"/>
                <a:gd name="T28" fmla="*/ 27 w 37"/>
                <a:gd name="T29" fmla="*/ 17 h 17"/>
                <a:gd name="T30" fmla="*/ 21 w 37"/>
                <a:gd name="T31" fmla="*/ 2 h 17"/>
                <a:gd name="T32" fmla="*/ 20 w 37"/>
                <a:gd name="T33" fmla="*/ 2 h 17"/>
                <a:gd name="T34" fmla="*/ 20 w 37"/>
                <a:gd name="T35" fmla="*/ 17 h 17"/>
                <a:gd name="T36" fmla="*/ 18 w 37"/>
                <a:gd name="T37" fmla="*/ 17 h 17"/>
                <a:gd name="T38" fmla="*/ 18 w 37"/>
                <a:gd name="T39" fmla="*/ 0 h 17"/>
                <a:gd name="T40" fmla="*/ 22 w 37"/>
                <a:gd name="T41" fmla="*/ 0 h 17"/>
                <a:gd name="T42" fmla="*/ 28 w 37"/>
                <a:gd name="T43" fmla="*/ 13 h 17"/>
                <a:gd name="T44" fmla="*/ 33 w 37"/>
                <a:gd name="T45" fmla="*/ 0 h 17"/>
                <a:gd name="T46" fmla="*/ 37 w 37"/>
                <a:gd name="T47" fmla="*/ 0 h 17"/>
                <a:gd name="T48" fmla="*/ 37 w 37"/>
                <a:gd name="T4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7" h="17">
                  <a:moveTo>
                    <a:pt x="14" y="2"/>
                  </a:moveTo>
                  <a:lnTo>
                    <a:pt x="9" y="2"/>
                  </a:lnTo>
                  <a:lnTo>
                    <a:pt x="9" y="17"/>
                  </a:lnTo>
                  <a:lnTo>
                    <a:pt x="6" y="17"/>
                  </a:lnTo>
                  <a:lnTo>
                    <a:pt x="6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14" y="0"/>
                  </a:lnTo>
                  <a:lnTo>
                    <a:pt x="14" y="2"/>
                  </a:lnTo>
                  <a:close/>
                  <a:moveTo>
                    <a:pt x="37" y="17"/>
                  </a:moveTo>
                  <a:lnTo>
                    <a:pt x="34" y="17"/>
                  </a:lnTo>
                  <a:lnTo>
                    <a:pt x="34" y="2"/>
                  </a:lnTo>
                  <a:lnTo>
                    <a:pt x="34" y="2"/>
                  </a:lnTo>
                  <a:lnTo>
                    <a:pt x="29" y="17"/>
                  </a:lnTo>
                  <a:lnTo>
                    <a:pt x="27" y="17"/>
                  </a:lnTo>
                  <a:lnTo>
                    <a:pt x="21" y="2"/>
                  </a:lnTo>
                  <a:lnTo>
                    <a:pt x="20" y="2"/>
                  </a:lnTo>
                  <a:lnTo>
                    <a:pt x="20" y="17"/>
                  </a:lnTo>
                  <a:lnTo>
                    <a:pt x="18" y="17"/>
                  </a:lnTo>
                  <a:lnTo>
                    <a:pt x="18" y="0"/>
                  </a:lnTo>
                  <a:lnTo>
                    <a:pt x="22" y="0"/>
                  </a:lnTo>
                  <a:lnTo>
                    <a:pt x="28" y="13"/>
                  </a:lnTo>
                  <a:lnTo>
                    <a:pt x="33" y="0"/>
                  </a:lnTo>
                  <a:lnTo>
                    <a:pt x="37" y="0"/>
                  </a:lnTo>
                  <a:lnTo>
                    <a:pt x="37" y="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sp>
        <p:nvSpPr>
          <p:cNvPr id="43" name="Freeform: Shape 42">
            <a:extLst>
              <a:ext uri="{FF2B5EF4-FFF2-40B4-BE49-F238E27FC236}">
                <a16:creationId xmlns:a16="http://schemas.microsoft.com/office/drawing/2014/main" id="{FA2FF454-D89A-46B0-B6FD-C18A421D52D3}"/>
              </a:ext>
            </a:extLst>
          </p:cNvPr>
          <p:cNvSpPr/>
          <p:nvPr/>
        </p:nvSpPr>
        <p:spPr>
          <a:xfrm>
            <a:off x="305120" y="715713"/>
            <a:ext cx="262013" cy="278966"/>
          </a:xfrm>
          <a:custGeom>
            <a:avLst/>
            <a:gdLst>
              <a:gd name="connsiteX0" fmla="*/ 11033 w 286362"/>
              <a:gd name="connsiteY0" fmla="*/ 94078 h 304891"/>
              <a:gd name="connsiteX1" fmla="*/ 38996 w 286362"/>
              <a:gd name="connsiteY1" fmla="*/ 45565 h 304891"/>
              <a:gd name="connsiteX2" fmla="*/ 83803 w 286362"/>
              <a:gd name="connsiteY2" fmla="*/ 13055 h 304891"/>
              <a:gd name="connsiteX3" fmla="*/ 143602 w 286362"/>
              <a:gd name="connsiteY3" fmla="*/ 1263 h 304891"/>
              <a:gd name="connsiteX4" fmla="*/ 203570 w 286362"/>
              <a:gd name="connsiteY4" fmla="*/ 13055 h 304891"/>
              <a:gd name="connsiteX5" fmla="*/ 248209 w 286362"/>
              <a:gd name="connsiteY5" fmla="*/ 45565 h 304891"/>
              <a:gd name="connsiteX6" fmla="*/ 276171 w 286362"/>
              <a:gd name="connsiteY6" fmla="*/ 94078 h 304891"/>
              <a:gd name="connsiteX7" fmla="*/ 285941 w 286362"/>
              <a:gd name="connsiteY7" fmla="*/ 154383 h 304891"/>
              <a:gd name="connsiteX8" fmla="*/ 276171 w 286362"/>
              <a:gd name="connsiteY8" fmla="*/ 213340 h 304891"/>
              <a:gd name="connsiteX9" fmla="*/ 248209 w 286362"/>
              <a:gd name="connsiteY9" fmla="*/ 261011 h 304891"/>
              <a:gd name="connsiteX10" fmla="*/ 203570 w 286362"/>
              <a:gd name="connsiteY10" fmla="*/ 292847 h 304891"/>
              <a:gd name="connsiteX11" fmla="*/ 143602 w 286362"/>
              <a:gd name="connsiteY11" fmla="*/ 304470 h 304891"/>
              <a:gd name="connsiteX12" fmla="*/ 83803 w 286362"/>
              <a:gd name="connsiteY12" fmla="*/ 292847 h 304891"/>
              <a:gd name="connsiteX13" fmla="*/ 38996 w 286362"/>
              <a:gd name="connsiteY13" fmla="*/ 261011 h 304891"/>
              <a:gd name="connsiteX14" fmla="*/ 11033 w 286362"/>
              <a:gd name="connsiteY14" fmla="*/ 213340 h 304891"/>
              <a:gd name="connsiteX15" fmla="*/ 1263 w 286362"/>
              <a:gd name="connsiteY15" fmla="*/ 154383 h 304891"/>
              <a:gd name="connsiteX16" fmla="*/ 11033 w 286362"/>
              <a:gd name="connsiteY16" fmla="*/ 94078 h 304891"/>
              <a:gd name="connsiteX17" fmla="*/ 69148 w 286362"/>
              <a:gd name="connsiteY17" fmla="*/ 189757 h 304891"/>
              <a:gd name="connsiteX18" fmla="*/ 82792 w 286362"/>
              <a:gd name="connsiteY18" fmla="*/ 220751 h 304891"/>
              <a:gd name="connsiteX19" fmla="*/ 107217 w 286362"/>
              <a:gd name="connsiteY19" fmla="*/ 242818 h 304891"/>
              <a:gd name="connsiteX20" fmla="*/ 143771 w 286362"/>
              <a:gd name="connsiteY20" fmla="*/ 251072 h 304891"/>
              <a:gd name="connsiteX21" fmla="*/ 180324 w 286362"/>
              <a:gd name="connsiteY21" fmla="*/ 242818 h 304891"/>
              <a:gd name="connsiteX22" fmla="*/ 204580 w 286362"/>
              <a:gd name="connsiteY22" fmla="*/ 220751 h 304891"/>
              <a:gd name="connsiteX23" fmla="*/ 218225 w 286362"/>
              <a:gd name="connsiteY23" fmla="*/ 189757 h 304891"/>
              <a:gd name="connsiteX24" fmla="*/ 222436 w 286362"/>
              <a:gd name="connsiteY24" fmla="*/ 154214 h 304891"/>
              <a:gd name="connsiteX25" fmla="*/ 218225 w 286362"/>
              <a:gd name="connsiteY25" fmla="*/ 117324 h 304891"/>
              <a:gd name="connsiteX26" fmla="*/ 204580 w 286362"/>
              <a:gd name="connsiteY26" fmla="*/ 85487 h 304891"/>
              <a:gd name="connsiteX27" fmla="*/ 180324 w 286362"/>
              <a:gd name="connsiteY27" fmla="*/ 63252 h 304891"/>
              <a:gd name="connsiteX28" fmla="*/ 143771 w 286362"/>
              <a:gd name="connsiteY28" fmla="*/ 54998 h 304891"/>
              <a:gd name="connsiteX29" fmla="*/ 107217 w 286362"/>
              <a:gd name="connsiteY29" fmla="*/ 63252 h 304891"/>
              <a:gd name="connsiteX30" fmla="*/ 82792 w 286362"/>
              <a:gd name="connsiteY30" fmla="*/ 85487 h 304891"/>
              <a:gd name="connsiteX31" fmla="*/ 69148 w 286362"/>
              <a:gd name="connsiteY31" fmla="*/ 117324 h 304891"/>
              <a:gd name="connsiteX32" fmla="*/ 64937 w 286362"/>
              <a:gd name="connsiteY32" fmla="*/ 154214 h 304891"/>
              <a:gd name="connsiteX33" fmla="*/ 69148 w 286362"/>
              <a:gd name="connsiteY33" fmla="*/ 189757 h 3048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286362" h="304891">
                <a:moveTo>
                  <a:pt x="11033" y="94078"/>
                </a:moveTo>
                <a:cubicBezTo>
                  <a:pt x="17603" y="75549"/>
                  <a:pt x="26867" y="59378"/>
                  <a:pt x="38996" y="45565"/>
                </a:cubicBezTo>
                <a:cubicBezTo>
                  <a:pt x="51124" y="31752"/>
                  <a:pt x="66116" y="20972"/>
                  <a:pt x="83803" y="13055"/>
                </a:cubicBezTo>
                <a:cubicBezTo>
                  <a:pt x="101490" y="5138"/>
                  <a:pt x="121535" y="1263"/>
                  <a:pt x="143602" y="1263"/>
                </a:cubicBezTo>
                <a:cubicBezTo>
                  <a:pt x="166006" y="1263"/>
                  <a:pt x="186051" y="5138"/>
                  <a:pt x="203570" y="13055"/>
                </a:cubicBezTo>
                <a:cubicBezTo>
                  <a:pt x="221088" y="20972"/>
                  <a:pt x="236080" y="31752"/>
                  <a:pt x="248209" y="45565"/>
                </a:cubicBezTo>
                <a:cubicBezTo>
                  <a:pt x="260337" y="59378"/>
                  <a:pt x="269770" y="75549"/>
                  <a:pt x="276171" y="94078"/>
                </a:cubicBezTo>
                <a:cubicBezTo>
                  <a:pt x="282740" y="112608"/>
                  <a:pt x="285941" y="132653"/>
                  <a:pt x="285941" y="154383"/>
                </a:cubicBezTo>
                <a:cubicBezTo>
                  <a:pt x="285941" y="175439"/>
                  <a:pt x="282740" y="195147"/>
                  <a:pt x="276171" y="213340"/>
                </a:cubicBezTo>
                <a:cubicBezTo>
                  <a:pt x="269601" y="231532"/>
                  <a:pt x="260337" y="247535"/>
                  <a:pt x="248209" y="261011"/>
                </a:cubicBezTo>
                <a:cubicBezTo>
                  <a:pt x="236080" y="274486"/>
                  <a:pt x="221088" y="285099"/>
                  <a:pt x="203570" y="292847"/>
                </a:cubicBezTo>
                <a:cubicBezTo>
                  <a:pt x="186051" y="300596"/>
                  <a:pt x="166006" y="304470"/>
                  <a:pt x="143602" y="304470"/>
                </a:cubicBezTo>
                <a:cubicBezTo>
                  <a:pt x="121367" y="304470"/>
                  <a:pt x="101490" y="300596"/>
                  <a:pt x="83803" y="292847"/>
                </a:cubicBezTo>
                <a:cubicBezTo>
                  <a:pt x="66116" y="285099"/>
                  <a:pt x="51124" y="274486"/>
                  <a:pt x="38996" y="261011"/>
                </a:cubicBezTo>
                <a:cubicBezTo>
                  <a:pt x="26867" y="247535"/>
                  <a:pt x="17434" y="231532"/>
                  <a:pt x="11033" y="213340"/>
                </a:cubicBezTo>
                <a:cubicBezTo>
                  <a:pt x="4464" y="195147"/>
                  <a:pt x="1263" y="175439"/>
                  <a:pt x="1263" y="154383"/>
                </a:cubicBezTo>
                <a:cubicBezTo>
                  <a:pt x="1263" y="132653"/>
                  <a:pt x="4464" y="112608"/>
                  <a:pt x="11033" y="94078"/>
                </a:cubicBezTo>
                <a:close/>
                <a:moveTo>
                  <a:pt x="69148" y="189757"/>
                </a:moveTo>
                <a:cubicBezTo>
                  <a:pt x="72012" y="201211"/>
                  <a:pt x="76560" y="211655"/>
                  <a:pt x="82792" y="220751"/>
                </a:cubicBezTo>
                <a:cubicBezTo>
                  <a:pt x="89025" y="229848"/>
                  <a:pt x="97110" y="237259"/>
                  <a:pt x="107217" y="242818"/>
                </a:cubicBezTo>
                <a:cubicBezTo>
                  <a:pt x="117324" y="248377"/>
                  <a:pt x="129452" y="251072"/>
                  <a:pt x="143771" y="251072"/>
                </a:cubicBezTo>
                <a:cubicBezTo>
                  <a:pt x="158089" y="251072"/>
                  <a:pt x="170217" y="248377"/>
                  <a:pt x="180324" y="242818"/>
                </a:cubicBezTo>
                <a:cubicBezTo>
                  <a:pt x="190262" y="237259"/>
                  <a:pt x="198516" y="229848"/>
                  <a:pt x="204580" y="220751"/>
                </a:cubicBezTo>
                <a:cubicBezTo>
                  <a:pt x="210645" y="211655"/>
                  <a:pt x="215361" y="201211"/>
                  <a:pt x="218225" y="189757"/>
                </a:cubicBezTo>
                <a:cubicBezTo>
                  <a:pt x="221088" y="178302"/>
                  <a:pt x="222436" y="166511"/>
                  <a:pt x="222436" y="154214"/>
                </a:cubicBezTo>
                <a:cubicBezTo>
                  <a:pt x="222436" y="141581"/>
                  <a:pt x="221088" y="129284"/>
                  <a:pt x="218225" y="117324"/>
                </a:cubicBezTo>
                <a:cubicBezTo>
                  <a:pt x="215361" y="105364"/>
                  <a:pt x="210813" y="94752"/>
                  <a:pt x="204580" y="85487"/>
                </a:cubicBezTo>
                <a:cubicBezTo>
                  <a:pt x="198348" y="76223"/>
                  <a:pt x="190262" y="68643"/>
                  <a:pt x="180324" y="63252"/>
                </a:cubicBezTo>
                <a:cubicBezTo>
                  <a:pt x="170385" y="57694"/>
                  <a:pt x="158089" y="54998"/>
                  <a:pt x="143771" y="54998"/>
                </a:cubicBezTo>
                <a:cubicBezTo>
                  <a:pt x="129452" y="54998"/>
                  <a:pt x="117324" y="57862"/>
                  <a:pt x="107217" y="63252"/>
                </a:cubicBezTo>
                <a:cubicBezTo>
                  <a:pt x="97279" y="68811"/>
                  <a:pt x="89025" y="76223"/>
                  <a:pt x="82792" y="85487"/>
                </a:cubicBezTo>
                <a:cubicBezTo>
                  <a:pt x="76560" y="94752"/>
                  <a:pt x="72012" y="105364"/>
                  <a:pt x="69148" y="117324"/>
                </a:cubicBezTo>
                <a:cubicBezTo>
                  <a:pt x="66284" y="129284"/>
                  <a:pt x="64937" y="141581"/>
                  <a:pt x="64937" y="154214"/>
                </a:cubicBezTo>
                <a:cubicBezTo>
                  <a:pt x="64937" y="166511"/>
                  <a:pt x="66284" y="178302"/>
                  <a:pt x="69148" y="189757"/>
                </a:cubicBezTo>
                <a:close/>
              </a:path>
            </a:pathLst>
          </a:custGeom>
          <a:solidFill>
            <a:srgbClr val="FF79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4" name="Freeform: Shape 43">
            <a:extLst>
              <a:ext uri="{FF2B5EF4-FFF2-40B4-BE49-F238E27FC236}">
                <a16:creationId xmlns:a16="http://schemas.microsoft.com/office/drawing/2014/main" id="{5DE27495-BD6A-4999-9768-159569A407AC}"/>
              </a:ext>
            </a:extLst>
          </p:cNvPr>
          <p:cNvSpPr/>
          <p:nvPr/>
        </p:nvSpPr>
        <p:spPr>
          <a:xfrm>
            <a:off x="599653" y="790156"/>
            <a:ext cx="124841" cy="198821"/>
          </a:xfrm>
          <a:custGeom>
            <a:avLst/>
            <a:gdLst>
              <a:gd name="connsiteX0" fmla="*/ 56178 w 136443"/>
              <a:gd name="connsiteY0" fmla="*/ 6822 h 217298"/>
              <a:gd name="connsiteX1" fmla="*/ 56178 w 136443"/>
              <a:gd name="connsiteY1" fmla="*/ 45734 h 217298"/>
              <a:gd name="connsiteX2" fmla="*/ 57020 w 136443"/>
              <a:gd name="connsiteY2" fmla="*/ 45734 h 217298"/>
              <a:gd name="connsiteX3" fmla="*/ 67969 w 136443"/>
              <a:gd name="connsiteY3" fmla="*/ 27710 h 217298"/>
              <a:gd name="connsiteX4" fmla="*/ 83803 w 136443"/>
              <a:gd name="connsiteY4" fmla="*/ 13560 h 217298"/>
              <a:gd name="connsiteX5" fmla="*/ 102838 w 136443"/>
              <a:gd name="connsiteY5" fmla="*/ 4464 h 217298"/>
              <a:gd name="connsiteX6" fmla="*/ 123894 w 136443"/>
              <a:gd name="connsiteY6" fmla="*/ 1263 h 217298"/>
              <a:gd name="connsiteX7" fmla="*/ 136527 w 136443"/>
              <a:gd name="connsiteY7" fmla="*/ 3285 h 217298"/>
              <a:gd name="connsiteX8" fmla="*/ 136527 w 136443"/>
              <a:gd name="connsiteY8" fmla="*/ 56851 h 217298"/>
              <a:gd name="connsiteX9" fmla="*/ 126757 w 136443"/>
              <a:gd name="connsiteY9" fmla="*/ 55504 h 217298"/>
              <a:gd name="connsiteX10" fmla="*/ 115808 w 136443"/>
              <a:gd name="connsiteY10" fmla="*/ 54830 h 217298"/>
              <a:gd name="connsiteX11" fmla="*/ 89025 w 136443"/>
              <a:gd name="connsiteY11" fmla="*/ 60052 h 217298"/>
              <a:gd name="connsiteX12" fmla="*/ 71338 w 136443"/>
              <a:gd name="connsiteY12" fmla="*/ 74538 h 217298"/>
              <a:gd name="connsiteX13" fmla="*/ 61736 w 136443"/>
              <a:gd name="connsiteY13" fmla="*/ 95763 h 217298"/>
              <a:gd name="connsiteX14" fmla="*/ 58873 w 136443"/>
              <a:gd name="connsiteY14" fmla="*/ 122209 h 217298"/>
              <a:gd name="connsiteX15" fmla="*/ 58873 w 136443"/>
              <a:gd name="connsiteY15" fmla="*/ 216709 h 217298"/>
              <a:gd name="connsiteX16" fmla="*/ 1263 w 136443"/>
              <a:gd name="connsiteY16" fmla="*/ 216709 h 217298"/>
              <a:gd name="connsiteX17" fmla="*/ 1263 w 136443"/>
              <a:gd name="connsiteY17" fmla="*/ 6822 h 217298"/>
              <a:gd name="connsiteX18" fmla="*/ 56178 w 136443"/>
              <a:gd name="connsiteY18" fmla="*/ 6822 h 2172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36443" h="217298">
                <a:moveTo>
                  <a:pt x="56178" y="6822"/>
                </a:moveTo>
                <a:lnTo>
                  <a:pt x="56178" y="45734"/>
                </a:lnTo>
                <a:lnTo>
                  <a:pt x="57020" y="45734"/>
                </a:lnTo>
                <a:cubicBezTo>
                  <a:pt x="59715" y="39164"/>
                  <a:pt x="63421" y="33269"/>
                  <a:pt x="67969" y="27710"/>
                </a:cubicBezTo>
                <a:cubicBezTo>
                  <a:pt x="72517" y="22151"/>
                  <a:pt x="77907" y="17434"/>
                  <a:pt x="83803" y="13560"/>
                </a:cubicBezTo>
                <a:cubicBezTo>
                  <a:pt x="89699" y="9686"/>
                  <a:pt x="96100" y="6654"/>
                  <a:pt x="102838" y="4464"/>
                </a:cubicBezTo>
                <a:cubicBezTo>
                  <a:pt x="109576" y="2274"/>
                  <a:pt x="116650" y="1263"/>
                  <a:pt x="123894" y="1263"/>
                </a:cubicBezTo>
                <a:cubicBezTo>
                  <a:pt x="127600" y="1263"/>
                  <a:pt x="131811" y="1937"/>
                  <a:pt x="136527" y="3285"/>
                </a:cubicBezTo>
                <a:lnTo>
                  <a:pt x="136527" y="56851"/>
                </a:lnTo>
                <a:cubicBezTo>
                  <a:pt x="133832" y="56346"/>
                  <a:pt x="130632" y="55841"/>
                  <a:pt x="126757" y="55504"/>
                </a:cubicBezTo>
                <a:cubicBezTo>
                  <a:pt x="123051" y="55167"/>
                  <a:pt x="119346" y="54830"/>
                  <a:pt x="115808" y="54830"/>
                </a:cubicBezTo>
                <a:cubicBezTo>
                  <a:pt x="105196" y="54830"/>
                  <a:pt x="96268" y="56514"/>
                  <a:pt x="89025" y="60052"/>
                </a:cubicBezTo>
                <a:cubicBezTo>
                  <a:pt x="81782" y="63589"/>
                  <a:pt x="75886" y="68306"/>
                  <a:pt x="71338" y="74538"/>
                </a:cubicBezTo>
                <a:cubicBezTo>
                  <a:pt x="66958" y="80603"/>
                  <a:pt x="63758" y="87677"/>
                  <a:pt x="61736" y="95763"/>
                </a:cubicBezTo>
                <a:cubicBezTo>
                  <a:pt x="59883" y="103848"/>
                  <a:pt x="58873" y="112608"/>
                  <a:pt x="58873" y="122209"/>
                </a:cubicBezTo>
                <a:lnTo>
                  <a:pt x="58873" y="216709"/>
                </a:lnTo>
                <a:lnTo>
                  <a:pt x="1263" y="216709"/>
                </a:lnTo>
                <a:lnTo>
                  <a:pt x="1263" y="6822"/>
                </a:lnTo>
                <a:lnTo>
                  <a:pt x="56178" y="6822"/>
                </a:lnTo>
                <a:close/>
              </a:path>
            </a:pathLst>
          </a:custGeom>
          <a:solidFill>
            <a:srgbClr val="FF79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5" name="Freeform: Shape 44">
            <a:extLst>
              <a:ext uri="{FF2B5EF4-FFF2-40B4-BE49-F238E27FC236}">
                <a16:creationId xmlns:a16="http://schemas.microsoft.com/office/drawing/2014/main" id="{D7FE7F64-C892-4CF8-8DE8-7E06D7BBFD14}"/>
              </a:ext>
            </a:extLst>
          </p:cNvPr>
          <p:cNvSpPr/>
          <p:nvPr/>
        </p:nvSpPr>
        <p:spPr>
          <a:xfrm>
            <a:off x="736054" y="790001"/>
            <a:ext cx="188033" cy="203445"/>
          </a:xfrm>
          <a:custGeom>
            <a:avLst/>
            <a:gdLst>
              <a:gd name="connsiteX0" fmla="*/ 7664 w 205506"/>
              <a:gd name="connsiteY0" fmla="*/ 71506 h 222351"/>
              <a:gd name="connsiteX1" fmla="*/ 17771 w 205506"/>
              <a:gd name="connsiteY1" fmla="*/ 37817 h 222351"/>
              <a:gd name="connsiteX2" fmla="*/ 40512 w 205506"/>
              <a:gd name="connsiteY2" fmla="*/ 16255 h 222351"/>
              <a:gd name="connsiteX3" fmla="*/ 71506 w 205506"/>
              <a:gd name="connsiteY3" fmla="*/ 4632 h 222351"/>
              <a:gd name="connsiteX4" fmla="*/ 106207 w 205506"/>
              <a:gd name="connsiteY4" fmla="*/ 1263 h 222351"/>
              <a:gd name="connsiteX5" fmla="*/ 138212 w 205506"/>
              <a:gd name="connsiteY5" fmla="*/ 3453 h 222351"/>
              <a:gd name="connsiteX6" fmla="*/ 167859 w 205506"/>
              <a:gd name="connsiteY6" fmla="*/ 12212 h 222351"/>
              <a:gd name="connsiteX7" fmla="*/ 189757 w 205506"/>
              <a:gd name="connsiteY7" fmla="*/ 30236 h 222351"/>
              <a:gd name="connsiteX8" fmla="*/ 198348 w 205506"/>
              <a:gd name="connsiteY8" fmla="*/ 60894 h 222351"/>
              <a:gd name="connsiteX9" fmla="*/ 198348 w 205506"/>
              <a:gd name="connsiteY9" fmla="*/ 170049 h 222351"/>
              <a:gd name="connsiteX10" fmla="*/ 200032 w 205506"/>
              <a:gd name="connsiteY10" fmla="*/ 197169 h 222351"/>
              <a:gd name="connsiteX11" fmla="*/ 205760 w 205506"/>
              <a:gd name="connsiteY11" fmla="*/ 216709 h 222351"/>
              <a:gd name="connsiteX12" fmla="*/ 147308 w 205506"/>
              <a:gd name="connsiteY12" fmla="*/ 216709 h 222351"/>
              <a:gd name="connsiteX13" fmla="*/ 144613 w 205506"/>
              <a:gd name="connsiteY13" fmla="*/ 206770 h 222351"/>
              <a:gd name="connsiteX14" fmla="*/ 143265 w 205506"/>
              <a:gd name="connsiteY14" fmla="*/ 196495 h 222351"/>
              <a:gd name="connsiteX15" fmla="*/ 110755 w 205506"/>
              <a:gd name="connsiteY15" fmla="*/ 216372 h 222351"/>
              <a:gd name="connsiteX16" fmla="*/ 72685 w 205506"/>
              <a:gd name="connsiteY16" fmla="*/ 222099 h 222351"/>
              <a:gd name="connsiteX17" fmla="*/ 44723 w 205506"/>
              <a:gd name="connsiteY17" fmla="*/ 218393 h 222351"/>
              <a:gd name="connsiteX18" fmla="*/ 21982 w 205506"/>
              <a:gd name="connsiteY18" fmla="*/ 207107 h 222351"/>
              <a:gd name="connsiteX19" fmla="*/ 6822 w 205506"/>
              <a:gd name="connsiteY19" fmla="*/ 187567 h 222351"/>
              <a:gd name="connsiteX20" fmla="*/ 1263 w 205506"/>
              <a:gd name="connsiteY20" fmla="*/ 159605 h 222351"/>
              <a:gd name="connsiteX21" fmla="*/ 7496 w 205506"/>
              <a:gd name="connsiteY21" fmla="*/ 130126 h 222351"/>
              <a:gd name="connsiteX22" fmla="*/ 23667 w 205506"/>
              <a:gd name="connsiteY22" fmla="*/ 111597 h 222351"/>
              <a:gd name="connsiteX23" fmla="*/ 46407 w 205506"/>
              <a:gd name="connsiteY23" fmla="*/ 101322 h 222351"/>
              <a:gd name="connsiteX24" fmla="*/ 72180 w 205506"/>
              <a:gd name="connsiteY24" fmla="*/ 95763 h 222351"/>
              <a:gd name="connsiteX25" fmla="*/ 97784 w 205506"/>
              <a:gd name="connsiteY25" fmla="*/ 92562 h 222351"/>
              <a:gd name="connsiteX26" fmla="*/ 120019 w 205506"/>
              <a:gd name="connsiteY26" fmla="*/ 88856 h 222351"/>
              <a:gd name="connsiteX27" fmla="*/ 135517 w 205506"/>
              <a:gd name="connsiteY27" fmla="*/ 81782 h 222351"/>
              <a:gd name="connsiteX28" fmla="*/ 140739 w 205506"/>
              <a:gd name="connsiteY28" fmla="*/ 68137 h 222351"/>
              <a:gd name="connsiteX29" fmla="*/ 137706 w 205506"/>
              <a:gd name="connsiteY29" fmla="*/ 53314 h 222351"/>
              <a:gd name="connsiteX30" fmla="*/ 129621 w 205506"/>
              <a:gd name="connsiteY30" fmla="*/ 44723 h 222351"/>
              <a:gd name="connsiteX31" fmla="*/ 117830 w 205506"/>
              <a:gd name="connsiteY31" fmla="*/ 40680 h 222351"/>
              <a:gd name="connsiteX32" fmla="*/ 103343 w 205506"/>
              <a:gd name="connsiteY32" fmla="*/ 39670 h 222351"/>
              <a:gd name="connsiteX33" fmla="*/ 76560 w 205506"/>
              <a:gd name="connsiteY33" fmla="*/ 46913 h 222351"/>
              <a:gd name="connsiteX34" fmla="*/ 65274 w 205506"/>
              <a:gd name="connsiteY34" fmla="*/ 71338 h 222351"/>
              <a:gd name="connsiteX35" fmla="*/ 7664 w 205506"/>
              <a:gd name="connsiteY35" fmla="*/ 71338 h 222351"/>
              <a:gd name="connsiteX36" fmla="*/ 140739 w 205506"/>
              <a:gd name="connsiteY36" fmla="*/ 113955 h 222351"/>
              <a:gd name="connsiteX37" fmla="*/ 131642 w 205506"/>
              <a:gd name="connsiteY37" fmla="*/ 119009 h 222351"/>
              <a:gd name="connsiteX38" fmla="*/ 119851 w 205506"/>
              <a:gd name="connsiteY38" fmla="*/ 122041 h 222351"/>
              <a:gd name="connsiteX39" fmla="*/ 106712 w 205506"/>
              <a:gd name="connsiteY39" fmla="*/ 124062 h 222351"/>
              <a:gd name="connsiteX40" fmla="*/ 92899 w 205506"/>
              <a:gd name="connsiteY40" fmla="*/ 126084 h 222351"/>
              <a:gd name="connsiteX41" fmla="*/ 80097 w 205506"/>
              <a:gd name="connsiteY41" fmla="*/ 129284 h 222351"/>
              <a:gd name="connsiteX42" fmla="*/ 69148 w 205506"/>
              <a:gd name="connsiteY42" fmla="*/ 134843 h 222351"/>
              <a:gd name="connsiteX43" fmla="*/ 61568 w 205506"/>
              <a:gd name="connsiteY43" fmla="*/ 143602 h 222351"/>
              <a:gd name="connsiteX44" fmla="*/ 58704 w 205506"/>
              <a:gd name="connsiteY44" fmla="*/ 157078 h 222351"/>
              <a:gd name="connsiteX45" fmla="*/ 61568 w 205506"/>
              <a:gd name="connsiteY45" fmla="*/ 170049 h 222351"/>
              <a:gd name="connsiteX46" fmla="*/ 69316 w 205506"/>
              <a:gd name="connsiteY46" fmla="*/ 178303 h 222351"/>
              <a:gd name="connsiteX47" fmla="*/ 80603 w 205506"/>
              <a:gd name="connsiteY47" fmla="*/ 182514 h 222351"/>
              <a:gd name="connsiteX48" fmla="*/ 93910 w 205506"/>
              <a:gd name="connsiteY48" fmla="*/ 183693 h 222351"/>
              <a:gd name="connsiteX49" fmla="*/ 120356 w 205506"/>
              <a:gd name="connsiteY49" fmla="*/ 177966 h 222351"/>
              <a:gd name="connsiteX50" fmla="*/ 134169 w 205506"/>
              <a:gd name="connsiteY50" fmla="*/ 164321 h 222351"/>
              <a:gd name="connsiteX51" fmla="*/ 139728 w 205506"/>
              <a:gd name="connsiteY51" fmla="*/ 148319 h 222351"/>
              <a:gd name="connsiteX52" fmla="*/ 140739 w 205506"/>
              <a:gd name="connsiteY52" fmla="*/ 135348 h 222351"/>
              <a:gd name="connsiteX53" fmla="*/ 140739 w 205506"/>
              <a:gd name="connsiteY53" fmla="*/ 113955 h 222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205506" h="222351">
                <a:moveTo>
                  <a:pt x="7664" y="71506"/>
                </a:moveTo>
                <a:cubicBezTo>
                  <a:pt x="8507" y="58030"/>
                  <a:pt x="11876" y="46744"/>
                  <a:pt x="17771" y="37817"/>
                </a:cubicBezTo>
                <a:cubicBezTo>
                  <a:pt x="23667" y="28889"/>
                  <a:pt x="31247" y="21646"/>
                  <a:pt x="40512" y="16255"/>
                </a:cubicBezTo>
                <a:cubicBezTo>
                  <a:pt x="49776" y="10865"/>
                  <a:pt x="60052" y="6991"/>
                  <a:pt x="71506" y="4632"/>
                </a:cubicBezTo>
                <a:cubicBezTo>
                  <a:pt x="82961" y="2274"/>
                  <a:pt x="94584" y="1263"/>
                  <a:pt x="106207" y="1263"/>
                </a:cubicBezTo>
                <a:cubicBezTo>
                  <a:pt x="116819" y="1263"/>
                  <a:pt x="127431" y="1937"/>
                  <a:pt x="138212" y="3453"/>
                </a:cubicBezTo>
                <a:cubicBezTo>
                  <a:pt x="148992" y="4969"/>
                  <a:pt x="158931" y="7833"/>
                  <a:pt x="167859" y="12212"/>
                </a:cubicBezTo>
                <a:cubicBezTo>
                  <a:pt x="176786" y="16592"/>
                  <a:pt x="184030" y="22488"/>
                  <a:pt x="189757" y="30236"/>
                </a:cubicBezTo>
                <a:cubicBezTo>
                  <a:pt x="195484" y="37985"/>
                  <a:pt x="198348" y="48092"/>
                  <a:pt x="198348" y="60894"/>
                </a:cubicBezTo>
                <a:lnTo>
                  <a:pt x="198348" y="170049"/>
                </a:lnTo>
                <a:cubicBezTo>
                  <a:pt x="198348" y="179482"/>
                  <a:pt x="198853" y="188578"/>
                  <a:pt x="200032" y="197169"/>
                </a:cubicBezTo>
                <a:cubicBezTo>
                  <a:pt x="201043" y="205760"/>
                  <a:pt x="203064" y="212329"/>
                  <a:pt x="205760" y="216709"/>
                </a:cubicBezTo>
                <a:lnTo>
                  <a:pt x="147308" y="216709"/>
                </a:lnTo>
                <a:cubicBezTo>
                  <a:pt x="146297" y="213508"/>
                  <a:pt x="145287" y="210139"/>
                  <a:pt x="144613" y="206770"/>
                </a:cubicBezTo>
                <a:cubicBezTo>
                  <a:pt x="143939" y="203401"/>
                  <a:pt x="143434" y="199864"/>
                  <a:pt x="143265" y="196495"/>
                </a:cubicBezTo>
                <a:cubicBezTo>
                  <a:pt x="134001" y="205928"/>
                  <a:pt x="123220" y="212666"/>
                  <a:pt x="110755" y="216372"/>
                </a:cubicBezTo>
                <a:cubicBezTo>
                  <a:pt x="98290" y="220078"/>
                  <a:pt x="85656" y="222099"/>
                  <a:pt x="72685" y="222099"/>
                </a:cubicBezTo>
                <a:cubicBezTo>
                  <a:pt x="62747" y="222099"/>
                  <a:pt x="53314" y="220920"/>
                  <a:pt x="44723" y="218393"/>
                </a:cubicBezTo>
                <a:cubicBezTo>
                  <a:pt x="36132" y="216035"/>
                  <a:pt x="28552" y="212161"/>
                  <a:pt x="21982" y="207107"/>
                </a:cubicBezTo>
                <a:cubicBezTo>
                  <a:pt x="15413" y="202054"/>
                  <a:pt x="10360" y="195484"/>
                  <a:pt x="6822" y="187567"/>
                </a:cubicBezTo>
                <a:cubicBezTo>
                  <a:pt x="3116" y="179650"/>
                  <a:pt x="1263" y="170385"/>
                  <a:pt x="1263" y="159605"/>
                </a:cubicBezTo>
                <a:cubicBezTo>
                  <a:pt x="1263" y="147645"/>
                  <a:pt x="3285" y="137875"/>
                  <a:pt x="7496" y="130126"/>
                </a:cubicBezTo>
                <a:cubicBezTo>
                  <a:pt x="11707" y="122378"/>
                  <a:pt x="17097" y="116314"/>
                  <a:pt x="23667" y="111597"/>
                </a:cubicBezTo>
                <a:cubicBezTo>
                  <a:pt x="30236" y="107049"/>
                  <a:pt x="37817" y="103511"/>
                  <a:pt x="46407" y="101322"/>
                </a:cubicBezTo>
                <a:cubicBezTo>
                  <a:pt x="54998" y="98963"/>
                  <a:pt x="63589" y="97279"/>
                  <a:pt x="72180" y="95763"/>
                </a:cubicBezTo>
                <a:cubicBezTo>
                  <a:pt x="80771" y="94415"/>
                  <a:pt x="89362" y="93405"/>
                  <a:pt x="97784" y="92562"/>
                </a:cubicBezTo>
                <a:cubicBezTo>
                  <a:pt x="106207" y="91720"/>
                  <a:pt x="113618" y="90541"/>
                  <a:pt x="120019" y="88856"/>
                </a:cubicBezTo>
                <a:cubicBezTo>
                  <a:pt x="126589" y="87172"/>
                  <a:pt x="131642" y="84814"/>
                  <a:pt x="135517" y="81782"/>
                </a:cubicBezTo>
                <a:cubicBezTo>
                  <a:pt x="139222" y="78750"/>
                  <a:pt x="141075" y="74201"/>
                  <a:pt x="140739" y="68137"/>
                </a:cubicBezTo>
                <a:cubicBezTo>
                  <a:pt x="140739" y="61905"/>
                  <a:pt x="139728" y="57020"/>
                  <a:pt x="137706" y="53314"/>
                </a:cubicBezTo>
                <a:cubicBezTo>
                  <a:pt x="135685" y="49608"/>
                  <a:pt x="132990" y="46744"/>
                  <a:pt x="129621" y="44723"/>
                </a:cubicBezTo>
                <a:cubicBezTo>
                  <a:pt x="126252" y="42702"/>
                  <a:pt x="122378" y="41354"/>
                  <a:pt x="117830" y="40680"/>
                </a:cubicBezTo>
                <a:cubicBezTo>
                  <a:pt x="113281" y="40006"/>
                  <a:pt x="108565" y="39670"/>
                  <a:pt x="103343" y="39670"/>
                </a:cubicBezTo>
                <a:cubicBezTo>
                  <a:pt x="92057" y="39670"/>
                  <a:pt x="83129" y="42028"/>
                  <a:pt x="76560" y="46913"/>
                </a:cubicBezTo>
                <a:cubicBezTo>
                  <a:pt x="69990" y="51798"/>
                  <a:pt x="66284" y="59883"/>
                  <a:pt x="65274" y="71338"/>
                </a:cubicBezTo>
                <a:lnTo>
                  <a:pt x="7664" y="71338"/>
                </a:lnTo>
                <a:close/>
                <a:moveTo>
                  <a:pt x="140739" y="113955"/>
                </a:moveTo>
                <a:cubicBezTo>
                  <a:pt x="138380" y="116145"/>
                  <a:pt x="135180" y="117830"/>
                  <a:pt x="131642" y="119009"/>
                </a:cubicBezTo>
                <a:cubicBezTo>
                  <a:pt x="127936" y="120188"/>
                  <a:pt x="124062" y="121199"/>
                  <a:pt x="119851" y="122041"/>
                </a:cubicBezTo>
                <a:cubicBezTo>
                  <a:pt x="115640" y="122883"/>
                  <a:pt x="111260" y="123557"/>
                  <a:pt x="106712" y="124062"/>
                </a:cubicBezTo>
                <a:cubicBezTo>
                  <a:pt x="102164" y="124568"/>
                  <a:pt x="97447" y="125241"/>
                  <a:pt x="92899" y="126084"/>
                </a:cubicBezTo>
                <a:cubicBezTo>
                  <a:pt x="88520" y="126926"/>
                  <a:pt x="84308" y="127936"/>
                  <a:pt x="80097" y="129284"/>
                </a:cubicBezTo>
                <a:cubicBezTo>
                  <a:pt x="75886" y="130632"/>
                  <a:pt x="72180" y="132485"/>
                  <a:pt x="69148" y="134843"/>
                </a:cubicBezTo>
                <a:cubicBezTo>
                  <a:pt x="66116" y="137201"/>
                  <a:pt x="63589" y="140065"/>
                  <a:pt x="61568" y="143602"/>
                </a:cubicBezTo>
                <a:cubicBezTo>
                  <a:pt x="59715" y="147140"/>
                  <a:pt x="58704" y="151519"/>
                  <a:pt x="58704" y="157078"/>
                </a:cubicBezTo>
                <a:cubicBezTo>
                  <a:pt x="58704" y="162131"/>
                  <a:pt x="59715" y="166511"/>
                  <a:pt x="61568" y="170049"/>
                </a:cubicBezTo>
                <a:cubicBezTo>
                  <a:pt x="63421" y="173586"/>
                  <a:pt x="65947" y="176281"/>
                  <a:pt x="69316" y="178303"/>
                </a:cubicBezTo>
                <a:cubicBezTo>
                  <a:pt x="72517" y="180324"/>
                  <a:pt x="76391" y="181671"/>
                  <a:pt x="80603" y="182514"/>
                </a:cubicBezTo>
                <a:cubicBezTo>
                  <a:pt x="84982" y="183356"/>
                  <a:pt x="89362" y="183693"/>
                  <a:pt x="93910" y="183693"/>
                </a:cubicBezTo>
                <a:cubicBezTo>
                  <a:pt x="105196" y="183693"/>
                  <a:pt x="114124" y="181840"/>
                  <a:pt x="120356" y="177966"/>
                </a:cubicBezTo>
                <a:cubicBezTo>
                  <a:pt x="126589" y="174260"/>
                  <a:pt x="131137" y="169712"/>
                  <a:pt x="134169" y="164321"/>
                </a:cubicBezTo>
                <a:cubicBezTo>
                  <a:pt x="137201" y="159099"/>
                  <a:pt x="138886" y="153709"/>
                  <a:pt x="139728" y="148319"/>
                </a:cubicBezTo>
                <a:cubicBezTo>
                  <a:pt x="140402" y="142928"/>
                  <a:pt x="140739" y="138549"/>
                  <a:pt x="140739" y="135348"/>
                </a:cubicBezTo>
                <a:lnTo>
                  <a:pt x="140739" y="113955"/>
                </a:lnTo>
                <a:close/>
              </a:path>
            </a:pathLst>
          </a:custGeom>
          <a:solidFill>
            <a:srgbClr val="FF79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6" name="Freeform: Shape 45">
            <a:extLst>
              <a:ext uri="{FF2B5EF4-FFF2-40B4-BE49-F238E27FC236}">
                <a16:creationId xmlns:a16="http://schemas.microsoft.com/office/drawing/2014/main" id="{6574BCBC-044F-4478-82BA-2D5D6576C2AA}"/>
              </a:ext>
            </a:extLst>
          </p:cNvPr>
          <p:cNvSpPr/>
          <p:nvPr/>
        </p:nvSpPr>
        <p:spPr>
          <a:xfrm>
            <a:off x="957070" y="790001"/>
            <a:ext cx="181868" cy="198821"/>
          </a:xfrm>
          <a:custGeom>
            <a:avLst/>
            <a:gdLst>
              <a:gd name="connsiteX0" fmla="*/ 56178 w 198768"/>
              <a:gd name="connsiteY0" fmla="*/ 6991 h 217298"/>
              <a:gd name="connsiteX1" fmla="*/ 56178 w 198768"/>
              <a:gd name="connsiteY1" fmla="*/ 36132 h 217298"/>
              <a:gd name="connsiteX2" fmla="*/ 57357 w 198768"/>
              <a:gd name="connsiteY2" fmla="*/ 36132 h 217298"/>
              <a:gd name="connsiteX3" fmla="*/ 85824 w 198768"/>
              <a:gd name="connsiteY3" fmla="*/ 9517 h 217298"/>
              <a:gd name="connsiteX4" fmla="*/ 121535 w 198768"/>
              <a:gd name="connsiteY4" fmla="*/ 1263 h 217298"/>
              <a:gd name="connsiteX5" fmla="*/ 159436 w 198768"/>
              <a:gd name="connsiteY5" fmla="*/ 7496 h 217298"/>
              <a:gd name="connsiteX6" fmla="*/ 182682 w 198768"/>
              <a:gd name="connsiteY6" fmla="*/ 25015 h 217298"/>
              <a:gd name="connsiteX7" fmla="*/ 194642 w 198768"/>
              <a:gd name="connsiteY7" fmla="*/ 52135 h 217298"/>
              <a:gd name="connsiteX8" fmla="*/ 198011 w 198768"/>
              <a:gd name="connsiteY8" fmla="*/ 87677 h 217298"/>
              <a:gd name="connsiteX9" fmla="*/ 198011 w 198768"/>
              <a:gd name="connsiteY9" fmla="*/ 216709 h 217298"/>
              <a:gd name="connsiteX10" fmla="*/ 140402 w 198768"/>
              <a:gd name="connsiteY10" fmla="*/ 216709 h 217298"/>
              <a:gd name="connsiteX11" fmla="*/ 140402 w 198768"/>
              <a:gd name="connsiteY11" fmla="*/ 98290 h 217298"/>
              <a:gd name="connsiteX12" fmla="*/ 132316 w 198768"/>
              <a:gd name="connsiteY12" fmla="*/ 59546 h 217298"/>
              <a:gd name="connsiteX13" fmla="*/ 103511 w 198768"/>
              <a:gd name="connsiteY13" fmla="*/ 46744 h 217298"/>
              <a:gd name="connsiteX14" fmla="*/ 69485 w 198768"/>
              <a:gd name="connsiteY14" fmla="*/ 60726 h 217298"/>
              <a:gd name="connsiteX15" fmla="*/ 58873 w 198768"/>
              <a:gd name="connsiteY15" fmla="*/ 106712 h 217298"/>
              <a:gd name="connsiteX16" fmla="*/ 58873 w 198768"/>
              <a:gd name="connsiteY16" fmla="*/ 216709 h 217298"/>
              <a:gd name="connsiteX17" fmla="*/ 1263 w 198768"/>
              <a:gd name="connsiteY17" fmla="*/ 216709 h 217298"/>
              <a:gd name="connsiteX18" fmla="*/ 1263 w 198768"/>
              <a:gd name="connsiteY18" fmla="*/ 6991 h 217298"/>
              <a:gd name="connsiteX19" fmla="*/ 56178 w 198768"/>
              <a:gd name="connsiteY19" fmla="*/ 6991 h 2172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98768" h="217298">
                <a:moveTo>
                  <a:pt x="56178" y="6991"/>
                </a:moveTo>
                <a:lnTo>
                  <a:pt x="56178" y="36132"/>
                </a:lnTo>
                <a:lnTo>
                  <a:pt x="57357" y="36132"/>
                </a:lnTo>
                <a:cubicBezTo>
                  <a:pt x="64600" y="24004"/>
                  <a:pt x="74201" y="15076"/>
                  <a:pt x="85824" y="9517"/>
                </a:cubicBezTo>
                <a:cubicBezTo>
                  <a:pt x="97447" y="3959"/>
                  <a:pt x="109407" y="1263"/>
                  <a:pt x="121535" y="1263"/>
                </a:cubicBezTo>
                <a:cubicBezTo>
                  <a:pt x="137033" y="1263"/>
                  <a:pt x="149666" y="3285"/>
                  <a:pt x="159436" y="7496"/>
                </a:cubicBezTo>
                <a:cubicBezTo>
                  <a:pt x="169375" y="11707"/>
                  <a:pt x="177123" y="17434"/>
                  <a:pt x="182682" y="25015"/>
                </a:cubicBezTo>
                <a:cubicBezTo>
                  <a:pt x="188409" y="32426"/>
                  <a:pt x="192284" y="41522"/>
                  <a:pt x="194642" y="52135"/>
                </a:cubicBezTo>
                <a:cubicBezTo>
                  <a:pt x="197000" y="62747"/>
                  <a:pt x="198011" y="74707"/>
                  <a:pt x="198011" y="87677"/>
                </a:cubicBezTo>
                <a:lnTo>
                  <a:pt x="198011" y="216709"/>
                </a:lnTo>
                <a:lnTo>
                  <a:pt x="140402" y="216709"/>
                </a:lnTo>
                <a:lnTo>
                  <a:pt x="140402" y="98290"/>
                </a:lnTo>
                <a:cubicBezTo>
                  <a:pt x="140402" y="80939"/>
                  <a:pt x="137706" y="68137"/>
                  <a:pt x="132316" y="59546"/>
                </a:cubicBezTo>
                <a:cubicBezTo>
                  <a:pt x="126926" y="50956"/>
                  <a:pt x="117324" y="46744"/>
                  <a:pt x="103511" y="46744"/>
                </a:cubicBezTo>
                <a:cubicBezTo>
                  <a:pt x="87846" y="46744"/>
                  <a:pt x="76391" y="51461"/>
                  <a:pt x="69485" y="60726"/>
                </a:cubicBezTo>
                <a:cubicBezTo>
                  <a:pt x="62410" y="69990"/>
                  <a:pt x="58873" y="85487"/>
                  <a:pt x="58873" y="106712"/>
                </a:cubicBezTo>
                <a:lnTo>
                  <a:pt x="58873" y="216709"/>
                </a:lnTo>
                <a:lnTo>
                  <a:pt x="1263" y="216709"/>
                </a:lnTo>
                <a:lnTo>
                  <a:pt x="1263" y="6991"/>
                </a:lnTo>
                <a:lnTo>
                  <a:pt x="56178" y="6991"/>
                </a:lnTo>
                <a:close/>
              </a:path>
            </a:pathLst>
          </a:custGeom>
          <a:solidFill>
            <a:srgbClr val="FF79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7" name="Freeform: Shape 46">
            <a:extLst>
              <a:ext uri="{FF2B5EF4-FFF2-40B4-BE49-F238E27FC236}">
                <a16:creationId xmlns:a16="http://schemas.microsoft.com/office/drawing/2014/main" id="{6572BB57-5C1B-4083-8D5E-1DE79E2D62BA}"/>
              </a:ext>
            </a:extLst>
          </p:cNvPr>
          <p:cNvSpPr/>
          <p:nvPr/>
        </p:nvSpPr>
        <p:spPr>
          <a:xfrm>
            <a:off x="1171149" y="790001"/>
            <a:ext cx="192656" cy="271260"/>
          </a:xfrm>
          <a:custGeom>
            <a:avLst/>
            <a:gdLst>
              <a:gd name="connsiteX0" fmla="*/ 206096 w 210560"/>
              <a:gd name="connsiteY0" fmla="*/ 232037 h 296468"/>
              <a:gd name="connsiteX1" fmla="*/ 191273 w 210560"/>
              <a:gd name="connsiteY1" fmla="*/ 262190 h 296468"/>
              <a:gd name="connsiteX2" fmla="*/ 158426 w 210560"/>
              <a:gd name="connsiteY2" fmla="*/ 285941 h 296468"/>
              <a:gd name="connsiteX3" fmla="*/ 100816 w 210560"/>
              <a:gd name="connsiteY3" fmla="*/ 295711 h 296468"/>
              <a:gd name="connsiteX4" fmla="*/ 69316 w 210560"/>
              <a:gd name="connsiteY4" fmla="*/ 291837 h 296468"/>
              <a:gd name="connsiteX5" fmla="*/ 40175 w 210560"/>
              <a:gd name="connsiteY5" fmla="*/ 279877 h 296468"/>
              <a:gd name="connsiteX6" fmla="*/ 18277 w 210560"/>
              <a:gd name="connsiteY6" fmla="*/ 258989 h 296468"/>
              <a:gd name="connsiteX7" fmla="*/ 8338 w 210560"/>
              <a:gd name="connsiteY7" fmla="*/ 228332 h 296468"/>
              <a:gd name="connsiteX8" fmla="*/ 65611 w 210560"/>
              <a:gd name="connsiteY8" fmla="*/ 228332 h 296468"/>
              <a:gd name="connsiteX9" fmla="*/ 81445 w 210560"/>
              <a:gd name="connsiteY9" fmla="*/ 250904 h 296468"/>
              <a:gd name="connsiteX10" fmla="*/ 108565 w 210560"/>
              <a:gd name="connsiteY10" fmla="*/ 257136 h 296468"/>
              <a:gd name="connsiteX11" fmla="*/ 144107 w 210560"/>
              <a:gd name="connsiteY11" fmla="*/ 242481 h 296468"/>
              <a:gd name="connsiteX12" fmla="*/ 154888 w 210560"/>
              <a:gd name="connsiteY12" fmla="*/ 205591 h 296468"/>
              <a:gd name="connsiteX13" fmla="*/ 154888 w 210560"/>
              <a:gd name="connsiteY13" fmla="*/ 177966 h 296468"/>
              <a:gd name="connsiteX14" fmla="*/ 153877 w 210560"/>
              <a:gd name="connsiteY14" fmla="*/ 177966 h 296468"/>
              <a:gd name="connsiteX15" fmla="*/ 127263 w 210560"/>
              <a:gd name="connsiteY15" fmla="*/ 202559 h 296468"/>
              <a:gd name="connsiteX16" fmla="*/ 90878 w 210560"/>
              <a:gd name="connsiteY16" fmla="*/ 210476 h 296468"/>
              <a:gd name="connsiteX17" fmla="*/ 50282 w 210560"/>
              <a:gd name="connsiteY17" fmla="*/ 202222 h 296468"/>
              <a:gd name="connsiteX18" fmla="*/ 22319 w 210560"/>
              <a:gd name="connsiteY18" fmla="*/ 179482 h 296468"/>
              <a:gd name="connsiteX19" fmla="*/ 6317 w 210560"/>
              <a:gd name="connsiteY19" fmla="*/ 145792 h 296468"/>
              <a:gd name="connsiteX20" fmla="*/ 1263 w 210560"/>
              <a:gd name="connsiteY20" fmla="*/ 105028 h 296468"/>
              <a:gd name="connsiteX21" fmla="*/ 7159 w 210560"/>
              <a:gd name="connsiteY21" fmla="*/ 65947 h 296468"/>
              <a:gd name="connsiteX22" fmla="*/ 24341 w 210560"/>
              <a:gd name="connsiteY22" fmla="*/ 32763 h 296468"/>
              <a:gd name="connsiteX23" fmla="*/ 52472 w 210560"/>
              <a:gd name="connsiteY23" fmla="*/ 9854 h 296468"/>
              <a:gd name="connsiteX24" fmla="*/ 91215 w 210560"/>
              <a:gd name="connsiteY24" fmla="*/ 1263 h 296468"/>
              <a:gd name="connsiteX25" fmla="*/ 127600 w 210560"/>
              <a:gd name="connsiteY25" fmla="*/ 9012 h 296468"/>
              <a:gd name="connsiteX26" fmla="*/ 153709 w 210560"/>
              <a:gd name="connsiteY26" fmla="*/ 34953 h 296468"/>
              <a:gd name="connsiteX27" fmla="*/ 154551 w 210560"/>
              <a:gd name="connsiteY27" fmla="*/ 34953 h 296468"/>
              <a:gd name="connsiteX28" fmla="*/ 154551 w 210560"/>
              <a:gd name="connsiteY28" fmla="*/ 6991 h 296468"/>
              <a:gd name="connsiteX29" fmla="*/ 209465 w 210560"/>
              <a:gd name="connsiteY29" fmla="*/ 6991 h 296468"/>
              <a:gd name="connsiteX30" fmla="*/ 209465 w 210560"/>
              <a:gd name="connsiteY30" fmla="*/ 203401 h 296468"/>
              <a:gd name="connsiteX31" fmla="*/ 206096 w 210560"/>
              <a:gd name="connsiteY31" fmla="*/ 232037 h 296468"/>
              <a:gd name="connsiteX32" fmla="*/ 127094 w 210560"/>
              <a:gd name="connsiteY32" fmla="*/ 162300 h 296468"/>
              <a:gd name="connsiteX33" fmla="*/ 142591 w 210560"/>
              <a:gd name="connsiteY33" fmla="*/ 149329 h 296468"/>
              <a:gd name="connsiteX34" fmla="*/ 151688 w 210560"/>
              <a:gd name="connsiteY34" fmla="*/ 130800 h 296468"/>
              <a:gd name="connsiteX35" fmla="*/ 154720 w 210560"/>
              <a:gd name="connsiteY35" fmla="*/ 109070 h 296468"/>
              <a:gd name="connsiteX36" fmla="*/ 152361 w 210560"/>
              <a:gd name="connsiteY36" fmla="*/ 84477 h 296468"/>
              <a:gd name="connsiteX37" fmla="*/ 144276 w 210560"/>
              <a:gd name="connsiteY37" fmla="*/ 63926 h 296468"/>
              <a:gd name="connsiteX38" fmla="*/ 129284 w 210560"/>
              <a:gd name="connsiteY38" fmla="*/ 49776 h 296468"/>
              <a:gd name="connsiteX39" fmla="*/ 105701 w 210560"/>
              <a:gd name="connsiteY39" fmla="*/ 44555 h 296468"/>
              <a:gd name="connsiteX40" fmla="*/ 84814 w 210560"/>
              <a:gd name="connsiteY40" fmla="*/ 49440 h 296468"/>
              <a:gd name="connsiteX41" fmla="*/ 70159 w 210560"/>
              <a:gd name="connsiteY41" fmla="*/ 62579 h 296468"/>
              <a:gd name="connsiteX42" fmla="*/ 61568 w 210560"/>
              <a:gd name="connsiteY42" fmla="*/ 81613 h 296468"/>
              <a:gd name="connsiteX43" fmla="*/ 58873 w 210560"/>
              <a:gd name="connsiteY43" fmla="*/ 104185 h 296468"/>
              <a:gd name="connsiteX44" fmla="*/ 61062 w 210560"/>
              <a:gd name="connsiteY44" fmla="*/ 126757 h 296468"/>
              <a:gd name="connsiteX45" fmla="*/ 68811 w 210560"/>
              <a:gd name="connsiteY45" fmla="*/ 146803 h 296468"/>
              <a:gd name="connsiteX46" fmla="*/ 83298 w 210560"/>
              <a:gd name="connsiteY46" fmla="*/ 161458 h 296468"/>
              <a:gd name="connsiteX47" fmla="*/ 105533 w 210560"/>
              <a:gd name="connsiteY47" fmla="*/ 167185 h 296468"/>
              <a:gd name="connsiteX48" fmla="*/ 127094 w 210560"/>
              <a:gd name="connsiteY48" fmla="*/ 162300 h 2964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210560" h="296468">
                <a:moveTo>
                  <a:pt x="206096" y="232037"/>
                </a:moveTo>
                <a:cubicBezTo>
                  <a:pt x="203738" y="242818"/>
                  <a:pt x="198853" y="252925"/>
                  <a:pt x="191273" y="262190"/>
                </a:cubicBezTo>
                <a:cubicBezTo>
                  <a:pt x="183693" y="271454"/>
                  <a:pt x="172744" y="279371"/>
                  <a:pt x="158426" y="285941"/>
                </a:cubicBezTo>
                <a:cubicBezTo>
                  <a:pt x="144107" y="292510"/>
                  <a:pt x="124904" y="295711"/>
                  <a:pt x="100816" y="295711"/>
                </a:cubicBezTo>
                <a:cubicBezTo>
                  <a:pt x="90541" y="295711"/>
                  <a:pt x="80097" y="294363"/>
                  <a:pt x="69316" y="291837"/>
                </a:cubicBezTo>
                <a:cubicBezTo>
                  <a:pt x="58704" y="289310"/>
                  <a:pt x="48934" y="285267"/>
                  <a:pt x="40175" y="279877"/>
                </a:cubicBezTo>
                <a:cubicBezTo>
                  <a:pt x="31416" y="274486"/>
                  <a:pt x="24004" y="267580"/>
                  <a:pt x="18277" y="258989"/>
                </a:cubicBezTo>
                <a:cubicBezTo>
                  <a:pt x="12381" y="250398"/>
                  <a:pt x="9180" y="240291"/>
                  <a:pt x="8338" y="228332"/>
                </a:cubicBezTo>
                <a:lnTo>
                  <a:pt x="65611" y="228332"/>
                </a:lnTo>
                <a:cubicBezTo>
                  <a:pt x="68306" y="239112"/>
                  <a:pt x="73528" y="246692"/>
                  <a:pt x="81445" y="250904"/>
                </a:cubicBezTo>
                <a:cubicBezTo>
                  <a:pt x="89362" y="255115"/>
                  <a:pt x="98290" y="257136"/>
                  <a:pt x="108565" y="257136"/>
                </a:cubicBezTo>
                <a:cubicBezTo>
                  <a:pt x="124736" y="257136"/>
                  <a:pt x="136696" y="252251"/>
                  <a:pt x="144107" y="242481"/>
                </a:cubicBezTo>
                <a:cubicBezTo>
                  <a:pt x="151519" y="232711"/>
                  <a:pt x="155057" y="220415"/>
                  <a:pt x="154888" y="205591"/>
                </a:cubicBezTo>
                <a:lnTo>
                  <a:pt x="154888" y="177966"/>
                </a:lnTo>
                <a:lnTo>
                  <a:pt x="153877" y="177966"/>
                </a:lnTo>
                <a:cubicBezTo>
                  <a:pt x="147645" y="189083"/>
                  <a:pt x="138717" y="197169"/>
                  <a:pt x="127263" y="202559"/>
                </a:cubicBezTo>
                <a:cubicBezTo>
                  <a:pt x="115808" y="207781"/>
                  <a:pt x="103680" y="210476"/>
                  <a:pt x="90878" y="210476"/>
                </a:cubicBezTo>
                <a:cubicBezTo>
                  <a:pt x="75212" y="210476"/>
                  <a:pt x="61736" y="207781"/>
                  <a:pt x="50282" y="202222"/>
                </a:cubicBezTo>
                <a:cubicBezTo>
                  <a:pt x="38996" y="196663"/>
                  <a:pt x="29563" y="189083"/>
                  <a:pt x="22319" y="179482"/>
                </a:cubicBezTo>
                <a:cubicBezTo>
                  <a:pt x="15076" y="169880"/>
                  <a:pt x="9686" y="158594"/>
                  <a:pt x="6317" y="145792"/>
                </a:cubicBezTo>
                <a:cubicBezTo>
                  <a:pt x="2948" y="132990"/>
                  <a:pt x="1263" y="119346"/>
                  <a:pt x="1263" y="105028"/>
                </a:cubicBezTo>
                <a:cubicBezTo>
                  <a:pt x="1263" y="91552"/>
                  <a:pt x="3285" y="78413"/>
                  <a:pt x="7159" y="65947"/>
                </a:cubicBezTo>
                <a:cubicBezTo>
                  <a:pt x="11033" y="53314"/>
                  <a:pt x="16761" y="42365"/>
                  <a:pt x="24341" y="32763"/>
                </a:cubicBezTo>
                <a:cubicBezTo>
                  <a:pt x="31921" y="23162"/>
                  <a:pt x="41354" y="15581"/>
                  <a:pt x="52472" y="9854"/>
                </a:cubicBezTo>
                <a:cubicBezTo>
                  <a:pt x="63758" y="4127"/>
                  <a:pt x="76560" y="1263"/>
                  <a:pt x="91215" y="1263"/>
                </a:cubicBezTo>
                <a:cubicBezTo>
                  <a:pt x="105027" y="1263"/>
                  <a:pt x="117156" y="3790"/>
                  <a:pt x="127600" y="9012"/>
                </a:cubicBezTo>
                <a:cubicBezTo>
                  <a:pt x="138043" y="14234"/>
                  <a:pt x="146803" y="22825"/>
                  <a:pt x="153709" y="34953"/>
                </a:cubicBezTo>
                <a:lnTo>
                  <a:pt x="154551" y="34953"/>
                </a:lnTo>
                <a:lnTo>
                  <a:pt x="154551" y="6991"/>
                </a:lnTo>
                <a:lnTo>
                  <a:pt x="209465" y="6991"/>
                </a:lnTo>
                <a:lnTo>
                  <a:pt x="209465" y="203401"/>
                </a:lnTo>
                <a:cubicBezTo>
                  <a:pt x="209465" y="211655"/>
                  <a:pt x="208286" y="221257"/>
                  <a:pt x="206096" y="232037"/>
                </a:cubicBezTo>
                <a:close/>
                <a:moveTo>
                  <a:pt x="127094" y="162300"/>
                </a:moveTo>
                <a:cubicBezTo>
                  <a:pt x="133327" y="159099"/>
                  <a:pt x="138380" y="154720"/>
                  <a:pt x="142591" y="149329"/>
                </a:cubicBezTo>
                <a:cubicBezTo>
                  <a:pt x="146634" y="143939"/>
                  <a:pt x="149666" y="137706"/>
                  <a:pt x="151688" y="130800"/>
                </a:cubicBezTo>
                <a:cubicBezTo>
                  <a:pt x="153709" y="123894"/>
                  <a:pt x="154720" y="116650"/>
                  <a:pt x="154720" y="109070"/>
                </a:cubicBezTo>
                <a:cubicBezTo>
                  <a:pt x="154720" y="100479"/>
                  <a:pt x="153877" y="92225"/>
                  <a:pt x="152361" y="84477"/>
                </a:cubicBezTo>
                <a:cubicBezTo>
                  <a:pt x="150677" y="76728"/>
                  <a:pt x="147982" y="69990"/>
                  <a:pt x="144276" y="63926"/>
                </a:cubicBezTo>
                <a:cubicBezTo>
                  <a:pt x="140570" y="58030"/>
                  <a:pt x="135517" y="53314"/>
                  <a:pt x="129284" y="49776"/>
                </a:cubicBezTo>
                <a:cubicBezTo>
                  <a:pt x="123051" y="46239"/>
                  <a:pt x="115303" y="44555"/>
                  <a:pt x="105701" y="44555"/>
                </a:cubicBezTo>
                <a:cubicBezTo>
                  <a:pt x="97616" y="44555"/>
                  <a:pt x="90541" y="46239"/>
                  <a:pt x="84814" y="49440"/>
                </a:cubicBezTo>
                <a:cubicBezTo>
                  <a:pt x="78918" y="52640"/>
                  <a:pt x="74201" y="57020"/>
                  <a:pt x="70159" y="62579"/>
                </a:cubicBezTo>
                <a:cubicBezTo>
                  <a:pt x="66116" y="68137"/>
                  <a:pt x="63421" y="74538"/>
                  <a:pt x="61568" y="81613"/>
                </a:cubicBezTo>
                <a:cubicBezTo>
                  <a:pt x="59883" y="88856"/>
                  <a:pt x="58873" y="96268"/>
                  <a:pt x="58873" y="104185"/>
                </a:cubicBezTo>
                <a:cubicBezTo>
                  <a:pt x="58873" y="111765"/>
                  <a:pt x="59546" y="119177"/>
                  <a:pt x="61062" y="126757"/>
                </a:cubicBezTo>
                <a:cubicBezTo>
                  <a:pt x="62578" y="134169"/>
                  <a:pt x="65105" y="140907"/>
                  <a:pt x="68811" y="146803"/>
                </a:cubicBezTo>
                <a:cubicBezTo>
                  <a:pt x="72517" y="152698"/>
                  <a:pt x="77233" y="157583"/>
                  <a:pt x="83298" y="161458"/>
                </a:cubicBezTo>
                <a:cubicBezTo>
                  <a:pt x="89193" y="165332"/>
                  <a:pt x="96605" y="167185"/>
                  <a:pt x="105533" y="167185"/>
                </a:cubicBezTo>
                <a:cubicBezTo>
                  <a:pt x="113787" y="167185"/>
                  <a:pt x="121030" y="165500"/>
                  <a:pt x="127094" y="162300"/>
                </a:cubicBezTo>
                <a:close/>
              </a:path>
            </a:pathLst>
          </a:custGeom>
          <a:solidFill>
            <a:srgbClr val="FF79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8" name="Freeform: Shape 47">
            <a:extLst>
              <a:ext uri="{FF2B5EF4-FFF2-40B4-BE49-F238E27FC236}">
                <a16:creationId xmlns:a16="http://schemas.microsoft.com/office/drawing/2014/main" id="{A1832D8A-B33C-4E77-AA7F-32076453B4A8}"/>
              </a:ext>
            </a:extLst>
          </p:cNvPr>
          <p:cNvSpPr/>
          <p:nvPr/>
        </p:nvSpPr>
        <p:spPr>
          <a:xfrm>
            <a:off x="1394785" y="789847"/>
            <a:ext cx="192656" cy="203445"/>
          </a:xfrm>
          <a:custGeom>
            <a:avLst/>
            <a:gdLst>
              <a:gd name="connsiteX0" fmla="*/ 73022 w 210560"/>
              <a:gd name="connsiteY0" fmla="*/ 166511 h 222351"/>
              <a:gd name="connsiteX1" fmla="*/ 110418 w 210560"/>
              <a:gd name="connsiteY1" fmla="*/ 179145 h 222351"/>
              <a:gd name="connsiteX2" fmla="*/ 140402 w 210560"/>
              <a:gd name="connsiteY2" fmla="*/ 170385 h 222351"/>
              <a:gd name="connsiteX3" fmla="*/ 155899 w 210560"/>
              <a:gd name="connsiteY3" fmla="*/ 151856 h 222351"/>
              <a:gd name="connsiteX4" fmla="*/ 206602 w 210560"/>
              <a:gd name="connsiteY4" fmla="*/ 151856 h 222351"/>
              <a:gd name="connsiteX5" fmla="*/ 169206 w 210560"/>
              <a:gd name="connsiteY5" fmla="*/ 205760 h 222351"/>
              <a:gd name="connsiteX6" fmla="*/ 108396 w 210560"/>
              <a:gd name="connsiteY6" fmla="*/ 221931 h 222351"/>
              <a:gd name="connsiteX7" fmla="*/ 63758 w 210560"/>
              <a:gd name="connsiteY7" fmla="*/ 214014 h 222351"/>
              <a:gd name="connsiteX8" fmla="*/ 30068 w 210560"/>
              <a:gd name="connsiteY8" fmla="*/ 191441 h 222351"/>
              <a:gd name="connsiteX9" fmla="*/ 8844 w 210560"/>
              <a:gd name="connsiteY9" fmla="*/ 156573 h 222351"/>
              <a:gd name="connsiteX10" fmla="*/ 1263 w 210560"/>
              <a:gd name="connsiteY10" fmla="*/ 111934 h 222351"/>
              <a:gd name="connsiteX11" fmla="*/ 9012 w 210560"/>
              <a:gd name="connsiteY11" fmla="*/ 68137 h 222351"/>
              <a:gd name="connsiteX12" fmla="*/ 30910 w 210560"/>
              <a:gd name="connsiteY12" fmla="*/ 33100 h 222351"/>
              <a:gd name="connsiteX13" fmla="*/ 64768 w 210560"/>
              <a:gd name="connsiteY13" fmla="*/ 9854 h 222351"/>
              <a:gd name="connsiteX14" fmla="*/ 108396 w 210560"/>
              <a:gd name="connsiteY14" fmla="*/ 1263 h 222351"/>
              <a:gd name="connsiteX15" fmla="*/ 155057 w 210560"/>
              <a:gd name="connsiteY15" fmla="*/ 11539 h 222351"/>
              <a:gd name="connsiteX16" fmla="*/ 187736 w 210560"/>
              <a:gd name="connsiteY16" fmla="*/ 39333 h 222351"/>
              <a:gd name="connsiteX17" fmla="*/ 206265 w 210560"/>
              <a:gd name="connsiteY17" fmla="*/ 79086 h 222351"/>
              <a:gd name="connsiteX18" fmla="*/ 210308 w 210560"/>
              <a:gd name="connsiteY18" fmla="*/ 125747 h 222351"/>
              <a:gd name="connsiteX19" fmla="*/ 59041 w 210560"/>
              <a:gd name="connsiteY19" fmla="*/ 125747 h 222351"/>
              <a:gd name="connsiteX20" fmla="*/ 73022 w 210560"/>
              <a:gd name="connsiteY20" fmla="*/ 166511 h 222351"/>
              <a:gd name="connsiteX21" fmla="*/ 138043 w 210560"/>
              <a:gd name="connsiteY21" fmla="*/ 56178 h 222351"/>
              <a:gd name="connsiteX22" fmla="*/ 106544 w 210560"/>
              <a:gd name="connsiteY22" fmla="*/ 44892 h 222351"/>
              <a:gd name="connsiteX23" fmla="*/ 83635 w 210560"/>
              <a:gd name="connsiteY23" fmla="*/ 49608 h 222351"/>
              <a:gd name="connsiteX24" fmla="*/ 68980 w 210560"/>
              <a:gd name="connsiteY24" fmla="*/ 61231 h 222351"/>
              <a:gd name="connsiteX25" fmla="*/ 61231 w 210560"/>
              <a:gd name="connsiteY25" fmla="*/ 75886 h 222351"/>
              <a:gd name="connsiteX26" fmla="*/ 58536 w 210560"/>
              <a:gd name="connsiteY26" fmla="*/ 89699 h 222351"/>
              <a:gd name="connsiteX27" fmla="*/ 152193 w 210560"/>
              <a:gd name="connsiteY27" fmla="*/ 89699 h 222351"/>
              <a:gd name="connsiteX28" fmla="*/ 138043 w 210560"/>
              <a:gd name="connsiteY28" fmla="*/ 56178 h 222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210560" h="222351">
                <a:moveTo>
                  <a:pt x="73022" y="166511"/>
                </a:moveTo>
                <a:cubicBezTo>
                  <a:pt x="81613" y="174934"/>
                  <a:pt x="94078" y="179145"/>
                  <a:pt x="110418" y="179145"/>
                </a:cubicBezTo>
                <a:cubicBezTo>
                  <a:pt x="122041" y="179145"/>
                  <a:pt x="131979" y="176281"/>
                  <a:pt x="140402" y="170385"/>
                </a:cubicBezTo>
                <a:cubicBezTo>
                  <a:pt x="148824" y="164658"/>
                  <a:pt x="153877" y="158426"/>
                  <a:pt x="155899" y="151856"/>
                </a:cubicBezTo>
                <a:lnTo>
                  <a:pt x="206602" y="151856"/>
                </a:lnTo>
                <a:cubicBezTo>
                  <a:pt x="198516" y="176955"/>
                  <a:pt x="186051" y="194979"/>
                  <a:pt x="169206" y="205760"/>
                </a:cubicBezTo>
                <a:cubicBezTo>
                  <a:pt x="152361" y="216540"/>
                  <a:pt x="132148" y="221931"/>
                  <a:pt x="108396" y="221931"/>
                </a:cubicBezTo>
                <a:cubicBezTo>
                  <a:pt x="91889" y="221931"/>
                  <a:pt x="77065" y="219235"/>
                  <a:pt x="63758" y="214014"/>
                </a:cubicBezTo>
                <a:cubicBezTo>
                  <a:pt x="50450" y="208792"/>
                  <a:pt x="39333" y="201211"/>
                  <a:pt x="30068" y="191441"/>
                </a:cubicBezTo>
                <a:cubicBezTo>
                  <a:pt x="20803" y="181671"/>
                  <a:pt x="13729" y="170049"/>
                  <a:pt x="8844" y="156573"/>
                </a:cubicBezTo>
                <a:cubicBezTo>
                  <a:pt x="3790" y="143097"/>
                  <a:pt x="1263" y="128105"/>
                  <a:pt x="1263" y="111934"/>
                </a:cubicBezTo>
                <a:cubicBezTo>
                  <a:pt x="1263" y="96268"/>
                  <a:pt x="3790" y="81613"/>
                  <a:pt x="9012" y="68137"/>
                </a:cubicBezTo>
                <a:cubicBezTo>
                  <a:pt x="14065" y="54661"/>
                  <a:pt x="21477" y="42870"/>
                  <a:pt x="30910" y="33100"/>
                </a:cubicBezTo>
                <a:cubicBezTo>
                  <a:pt x="40343" y="23162"/>
                  <a:pt x="51629" y="15413"/>
                  <a:pt x="64768" y="9854"/>
                </a:cubicBezTo>
                <a:cubicBezTo>
                  <a:pt x="77907" y="4127"/>
                  <a:pt x="92394" y="1263"/>
                  <a:pt x="108396" y="1263"/>
                </a:cubicBezTo>
                <a:cubicBezTo>
                  <a:pt x="126252" y="1263"/>
                  <a:pt x="141749" y="4632"/>
                  <a:pt x="155057" y="11539"/>
                </a:cubicBezTo>
                <a:cubicBezTo>
                  <a:pt x="168364" y="18445"/>
                  <a:pt x="179145" y="27710"/>
                  <a:pt x="187736" y="39333"/>
                </a:cubicBezTo>
                <a:cubicBezTo>
                  <a:pt x="196326" y="50956"/>
                  <a:pt x="202391" y="64263"/>
                  <a:pt x="206265" y="79086"/>
                </a:cubicBezTo>
                <a:cubicBezTo>
                  <a:pt x="209971" y="93910"/>
                  <a:pt x="211318" y="109576"/>
                  <a:pt x="210308" y="125747"/>
                </a:cubicBezTo>
                <a:lnTo>
                  <a:pt x="59041" y="125747"/>
                </a:lnTo>
                <a:cubicBezTo>
                  <a:pt x="59546" y="144613"/>
                  <a:pt x="64263" y="158089"/>
                  <a:pt x="73022" y="166511"/>
                </a:cubicBezTo>
                <a:close/>
                <a:moveTo>
                  <a:pt x="138043" y="56178"/>
                </a:moveTo>
                <a:cubicBezTo>
                  <a:pt x="131137" y="48597"/>
                  <a:pt x="120693" y="44892"/>
                  <a:pt x="106544" y="44892"/>
                </a:cubicBezTo>
                <a:cubicBezTo>
                  <a:pt x="97279" y="44892"/>
                  <a:pt x="89699" y="46408"/>
                  <a:pt x="83635" y="49608"/>
                </a:cubicBezTo>
                <a:cubicBezTo>
                  <a:pt x="77570" y="52640"/>
                  <a:pt x="72685" y="56514"/>
                  <a:pt x="68980" y="61231"/>
                </a:cubicBezTo>
                <a:cubicBezTo>
                  <a:pt x="65274" y="65779"/>
                  <a:pt x="62747" y="70664"/>
                  <a:pt x="61231" y="75886"/>
                </a:cubicBezTo>
                <a:cubicBezTo>
                  <a:pt x="59715" y="81108"/>
                  <a:pt x="58873" y="85656"/>
                  <a:pt x="58536" y="89699"/>
                </a:cubicBezTo>
                <a:lnTo>
                  <a:pt x="152193" y="89699"/>
                </a:lnTo>
                <a:cubicBezTo>
                  <a:pt x="149835" y="74875"/>
                  <a:pt x="144950" y="63758"/>
                  <a:pt x="138043" y="56178"/>
                </a:cubicBezTo>
                <a:close/>
              </a:path>
            </a:pathLst>
          </a:custGeom>
          <a:solidFill>
            <a:srgbClr val="FF79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9" name="Freeform: Shape 48">
            <a:extLst>
              <a:ext uri="{FF2B5EF4-FFF2-40B4-BE49-F238E27FC236}">
                <a16:creationId xmlns:a16="http://schemas.microsoft.com/office/drawing/2014/main" id="{F73959E2-D851-4560-A50E-2DEAC800D8BD}"/>
              </a:ext>
            </a:extLst>
          </p:cNvPr>
          <p:cNvSpPr/>
          <p:nvPr/>
        </p:nvSpPr>
        <p:spPr>
          <a:xfrm>
            <a:off x="316526" y="1091470"/>
            <a:ext cx="60109" cy="266636"/>
          </a:xfrm>
          <a:custGeom>
            <a:avLst/>
            <a:gdLst>
              <a:gd name="connsiteX0" fmla="*/ 64937 w 65694"/>
              <a:gd name="connsiteY0" fmla="*/ 1263 h 291415"/>
              <a:gd name="connsiteX1" fmla="*/ 64937 w 65694"/>
              <a:gd name="connsiteY1" fmla="*/ 290826 h 291415"/>
              <a:gd name="connsiteX2" fmla="*/ 1263 w 65694"/>
              <a:gd name="connsiteY2" fmla="*/ 290826 h 291415"/>
              <a:gd name="connsiteX3" fmla="*/ 1263 w 65694"/>
              <a:gd name="connsiteY3" fmla="*/ 1263 h 291415"/>
              <a:gd name="connsiteX4" fmla="*/ 64937 w 65694"/>
              <a:gd name="connsiteY4" fmla="*/ 1263 h 2914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5694" h="291415">
                <a:moveTo>
                  <a:pt x="64937" y="1263"/>
                </a:moveTo>
                <a:lnTo>
                  <a:pt x="64937" y="290826"/>
                </a:lnTo>
                <a:lnTo>
                  <a:pt x="1263" y="290826"/>
                </a:lnTo>
                <a:lnTo>
                  <a:pt x="1263" y="1263"/>
                </a:lnTo>
                <a:lnTo>
                  <a:pt x="64937" y="1263"/>
                </a:ln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0" name="Freeform: Shape 49">
            <a:extLst>
              <a:ext uri="{FF2B5EF4-FFF2-40B4-BE49-F238E27FC236}">
                <a16:creationId xmlns:a16="http://schemas.microsoft.com/office/drawing/2014/main" id="{8936ED61-C0AC-4829-81A1-E25A3A7AF4F2}"/>
              </a:ext>
            </a:extLst>
          </p:cNvPr>
          <p:cNvSpPr/>
          <p:nvPr/>
        </p:nvSpPr>
        <p:spPr>
          <a:xfrm>
            <a:off x="420560" y="1159284"/>
            <a:ext cx="181868" cy="198821"/>
          </a:xfrm>
          <a:custGeom>
            <a:avLst/>
            <a:gdLst>
              <a:gd name="connsiteX0" fmla="*/ 56009 w 198768"/>
              <a:gd name="connsiteY0" fmla="*/ 6991 h 217298"/>
              <a:gd name="connsiteX1" fmla="*/ 56009 w 198768"/>
              <a:gd name="connsiteY1" fmla="*/ 36132 h 217298"/>
              <a:gd name="connsiteX2" fmla="*/ 57188 w 198768"/>
              <a:gd name="connsiteY2" fmla="*/ 36132 h 217298"/>
              <a:gd name="connsiteX3" fmla="*/ 85656 w 198768"/>
              <a:gd name="connsiteY3" fmla="*/ 9517 h 217298"/>
              <a:gd name="connsiteX4" fmla="*/ 121367 w 198768"/>
              <a:gd name="connsiteY4" fmla="*/ 1263 h 217298"/>
              <a:gd name="connsiteX5" fmla="*/ 159268 w 198768"/>
              <a:gd name="connsiteY5" fmla="*/ 7496 h 217298"/>
              <a:gd name="connsiteX6" fmla="*/ 182514 w 198768"/>
              <a:gd name="connsiteY6" fmla="*/ 25015 h 217298"/>
              <a:gd name="connsiteX7" fmla="*/ 194474 w 198768"/>
              <a:gd name="connsiteY7" fmla="*/ 52135 h 217298"/>
              <a:gd name="connsiteX8" fmla="*/ 197842 w 198768"/>
              <a:gd name="connsiteY8" fmla="*/ 87677 h 217298"/>
              <a:gd name="connsiteX9" fmla="*/ 197842 w 198768"/>
              <a:gd name="connsiteY9" fmla="*/ 216709 h 217298"/>
              <a:gd name="connsiteX10" fmla="*/ 140402 w 198768"/>
              <a:gd name="connsiteY10" fmla="*/ 216709 h 217298"/>
              <a:gd name="connsiteX11" fmla="*/ 140402 w 198768"/>
              <a:gd name="connsiteY11" fmla="*/ 98290 h 217298"/>
              <a:gd name="connsiteX12" fmla="*/ 132316 w 198768"/>
              <a:gd name="connsiteY12" fmla="*/ 59546 h 217298"/>
              <a:gd name="connsiteX13" fmla="*/ 103511 w 198768"/>
              <a:gd name="connsiteY13" fmla="*/ 46744 h 217298"/>
              <a:gd name="connsiteX14" fmla="*/ 69485 w 198768"/>
              <a:gd name="connsiteY14" fmla="*/ 60726 h 217298"/>
              <a:gd name="connsiteX15" fmla="*/ 58873 w 198768"/>
              <a:gd name="connsiteY15" fmla="*/ 106712 h 217298"/>
              <a:gd name="connsiteX16" fmla="*/ 58873 w 198768"/>
              <a:gd name="connsiteY16" fmla="*/ 216709 h 217298"/>
              <a:gd name="connsiteX17" fmla="*/ 1263 w 198768"/>
              <a:gd name="connsiteY17" fmla="*/ 216709 h 217298"/>
              <a:gd name="connsiteX18" fmla="*/ 1263 w 198768"/>
              <a:gd name="connsiteY18" fmla="*/ 6991 h 217298"/>
              <a:gd name="connsiteX19" fmla="*/ 56009 w 198768"/>
              <a:gd name="connsiteY19" fmla="*/ 6991 h 2172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98768" h="217298">
                <a:moveTo>
                  <a:pt x="56009" y="6991"/>
                </a:moveTo>
                <a:lnTo>
                  <a:pt x="56009" y="36132"/>
                </a:lnTo>
                <a:lnTo>
                  <a:pt x="57188" y="36132"/>
                </a:lnTo>
                <a:cubicBezTo>
                  <a:pt x="64431" y="24004"/>
                  <a:pt x="74033" y="15076"/>
                  <a:pt x="85656" y="9517"/>
                </a:cubicBezTo>
                <a:cubicBezTo>
                  <a:pt x="97279" y="3958"/>
                  <a:pt x="109239" y="1263"/>
                  <a:pt x="121367" y="1263"/>
                </a:cubicBezTo>
                <a:cubicBezTo>
                  <a:pt x="136864" y="1263"/>
                  <a:pt x="149498" y="3285"/>
                  <a:pt x="159268" y="7496"/>
                </a:cubicBezTo>
                <a:cubicBezTo>
                  <a:pt x="169206" y="11707"/>
                  <a:pt x="176955" y="17434"/>
                  <a:pt x="182514" y="25015"/>
                </a:cubicBezTo>
                <a:cubicBezTo>
                  <a:pt x="188241" y="32426"/>
                  <a:pt x="192115" y="41523"/>
                  <a:pt x="194474" y="52135"/>
                </a:cubicBezTo>
                <a:cubicBezTo>
                  <a:pt x="196832" y="62747"/>
                  <a:pt x="197842" y="74707"/>
                  <a:pt x="197842" y="87677"/>
                </a:cubicBezTo>
                <a:lnTo>
                  <a:pt x="197842" y="216709"/>
                </a:lnTo>
                <a:lnTo>
                  <a:pt x="140402" y="216709"/>
                </a:lnTo>
                <a:lnTo>
                  <a:pt x="140402" y="98290"/>
                </a:lnTo>
                <a:cubicBezTo>
                  <a:pt x="140402" y="80939"/>
                  <a:pt x="137706" y="68137"/>
                  <a:pt x="132316" y="59546"/>
                </a:cubicBezTo>
                <a:cubicBezTo>
                  <a:pt x="126926" y="50956"/>
                  <a:pt x="117324" y="46744"/>
                  <a:pt x="103511" y="46744"/>
                </a:cubicBezTo>
                <a:cubicBezTo>
                  <a:pt x="87846" y="46744"/>
                  <a:pt x="76391" y="51461"/>
                  <a:pt x="69485" y="60726"/>
                </a:cubicBezTo>
                <a:cubicBezTo>
                  <a:pt x="62410" y="69990"/>
                  <a:pt x="58873" y="85487"/>
                  <a:pt x="58873" y="106712"/>
                </a:cubicBezTo>
                <a:lnTo>
                  <a:pt x="58873" y="216709"/>
                </a:lnTo>
                <a:lnTo>
                  <a:pt x="1263" y="216709"/>
                </a:lnTo>
                <a:lnTo>
                  <a:pt x="1263" y="6991"/>
                </a:lnTo>
                <a:lnTo>
                  <a:pt x="56009" y="6991"/>
                </a:ln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1" name="Freeform: Shape 50">
            <a:extLst>
              <a:ext uri="{FF2B5EF4-FFF2-40B4-BE49-F238E27FC236}">
                <a16:creationId xmlns:a16="http://schemas.microsoft.com/office/drawing/2014/main" id="{7CCE5C13-2E27-48A7-91A1-9C48C5E23B21}"/>
              </a:ext>
            </a:extLst>
          </p:cNvPr>
          <p:cNvSpPr/>
          <p:nvPr/>
        </p:nvSpPr>
        <p:spPr>
          <a:xfrm>
            <a:off x="640497" y="1159284"/>
            <a:ext cx="181868" cy="198821"/>
          </a:xfrm>
          <a:custGeom>
            <a:avLst/>
            <a:gdLst>
              <a:gd name="connsiteX0" fmla="*/ 56178 w 198768"/>
              <a:gd name="connsiteY0" fmla="*/ 6991 h 217298"/>
              <a:gd name="connsiteX1" fmla="*/ 56178 w 198768"/>
              <a:gd name="connsiteY1" fmla="*/ 36132 h 217298"/>
              <a:gd name="connsiteX2" fmla="*/ 57357 w 198768"/>
              <a:gd name="connsiteY2" fmla="*/ 36132 h 217298"/>
              <a:gd name="connsiteX3" fmla="*/ 85824 w 198768"/>
              <a:gd name="connsiteY3" fmla="*/ 9517 h 217298"/>
              <a:gd name="connsiteX4" fmla="*/ 121535 w 198768"/>
              <a:gd name="connsiteY4" fmla="*/ 1263 h 217298"/>
              <a:gd name="connsiteX5" fmla="*/ 159436 w 198768"/>
              <a:gd name="connsiteY5" fmla="*/ 7496 h 217298"/>
              <a:gd name="connsiteX6" fmla="*/ 182682 w 198768"/>
              <a:gd name="connsiteY6" fmla="*/ 25015 h 217298"/>
              <a:gd name="connsiteX7" fmla="*/ 194642 w 198768"/>
              <a:gd name="connsiteY7" fmla="*/ 52135 h 217298"/>
              <a:gd name="connsiteX8" fmla="*/ 198011 w 198768"/>
              <a:gd name="connsiteY8" fmla="*/ 87677 h 217298"/>
              <a:gd name="connsiteX9" fmla="*/ 198011 w 198768"/>
              <a:gd name="connsiteY9" fmla="*/ 216709 h 217298"/>
              <a:gd name="connsiteX10" fmla="*/ 140402 w 198768"/>
              <a:gd name="connsiteY10" fmla="*/ 216709 h 217298"/>
              <a:gd name="connsiteX11" fmla="*/ 140402 w 198768"/>
              <a:gd name="connsiteY11" fmla="*/ 98290 h 217298"/>
              <a:gd name="connsiteX12" fmla="*/ 132316 w 198768"/>
              <a:gd name="connsiteY12" fmla="*/ 59546 h 217298"/>
              <a:gd name="connsiteX13" fmla="*/ 103511 w 198768"/>
              <a:gd name="connsiteY13" fmla="*/ 46744 h 217298"/>
              <a:gd name="connsiteX14" fmla="*/ 69485 w 198768"/>
              <a:gd name="connsiteY14" fmla="*/ 60726 h 217298"/>
              <a:gd name="connsiteX15" fmla="*/ 58873 w 198768"/>
              <a:gd name="connsiteY15" fmla="*/ 106712 h 217298"/>
              <a:gd name="connsiteX16" fmla="*/ 58873 w 198768"/>
              <a:gd name="connsiteY16" fmla="*/ 216709 h 217298"/>
              <a:gd name="connsiteX17" fmla="*/ 1263 w 198768"/>
              <a:gd name="connsiteY17" fmla="*/ 216709 h 217298"/>
              <a:gd name="connsiteX18" fmla="*/ 1263 w 198768"/>
              <a:gd name="connsiteY18" fmla="*/ 6991 h 217298"/>
              <a:gd name="connsiteX19" fmla="*/ 56178 w 198768"/>
              <a:gd name="connsiteY19" fmla="*/ 6991 h 2172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98768" h="217298">
                <a:moveTo>
                  <a:pt x="56178" y="6991"/>
                </a:moveTo>
                <a:lnTo>
                  <a:pt x="56178" y="36132"/>
                </a:lnTo>
                <a:lnTo>
                  <a:pt x="57357" y="36132"/>
                </a:lnTo>
                <a:cubicBezTo>
                  <a:pt x="64600" y="24004"/>
                  <a:pt x="74201" y="15076"/>
                  <a:pt x="85824" y="9517"/>
                </a:cubicBezTo>
                <a:cubicBezTo>
                  <a:pt x="97447" y="3958"/>
                  <a:pt x="109407" y="1263"/>
                  <a:pt x="121535" y="1263"/>
                </a:cubicBezTo>
                <a:cubicBezTo>
                  <a:pt x="137033" y="1263"/>
                  <a:pt x="149666" y="3285"/>
                  <a:pt x="159436" y="7496"/>
                </a:cubicBezTo>
                <a:cubicBezTo>
                  <a:pt x="169375" y="11707"/>
                  <a:pt x="177123" y="17434"/>
                  <a:pt x="182682" y="25015"/>
                </a:cubicBezTo>
                <a:cubicBezTo>
                  <a:pt x="188409" y="32426"/>
                  <a:pt x="192284" y="41523"/>
                  <a:pt x="194642" y="52135"/>
                </a:cubicBezTo>
                <a:cubicBezTo>
                  <a:pt x="197000" y="62747"/>
                  <a:pt x="198011" y="74707"/>
                  <a:pt x="198011" y="87677"/>
                </a:cubicBezTo>
                <a:lnTo>
                  <a:pt x="198011" y="216709"/>
                </a:lnTo>
                <a:lnTo>
                  <a:pt x="140402" y="216709"/>
                </a:lnTo>
                <a:lnTo>
                  <a:pt x="140402" y="98290"/>
                </a:lnTo>
                <a:cubicBezTo>
                  <a:pt x="140402" y="80939"/>
                  <a:pt x="137706" y="68137"/>
                  <a:pt x="132316" y="59546"/>
                </a:cubicBezTo>
                <a:cubicBezTo>
                  <a:pt x="126926" y="50956"/>
                  <a:pt x="117324" y="46744"/>
                  <a:pt x="103511" y="46744"/>
                </a:cubicBezTo>
                <a:cubicBezTo>
                  <a:pt x="87846" y="46744"/>
                  <a:pt x="76391" y="51461"/>
                  <a:pt x="69485" y="60726"/>
                </a:cubicBezTo>
                <a:cubicBezTo>
                  <a:pt x="62410" y="69990"/>
                  <a:pt x="58873" y="85487"/>
                  <a:pt x="58873" y="106712"/>
                </a:cubicBezTo>
                <a:lnTo>
                  <a:pt x="58873" y="216709"/>
                </a:lnTo>
                <a:lnTo>
                  <a:pt x="1263" y="216709"/>
                </a:lnTo>
                <a:lnTo>
                  <a:pt x="1263" y="6991"/>
                </a:lnTo>
                <a:lnTo>
                  <a:pt x="56178" y="6991"/>
                </a:ln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2" name="Freeform: Shape 51">
            <a:extLst>
              <a:ext uri="{FF2B5EF4-FFF2-40B4-BE49-F238E27FC236}">
                <a16:creationId xmlns:a16="http://schemas.microsoft.com/office/drawing/2014/main" id="{3BAACBDA-BDB5-454E-8B5A-B0CFFBAAB4A0}"/>
              </a:ext>
            </a:extLst>
          </p:cNvPr>
          <p:cNvSpPr/>
          <p:nvPr/>
        </p:nvSpPr>
        <p:spPr>
          <a:xfrm>
            <a:off x="854730" y="1159439"/>
            <a:ext cx="200363" cy="203445"/>
          </a:xfrm>
          <a:custGeom>
            <a:avLst/>
            <a:gdLst>
              <a:gd name="connsiteX0" fmla="*/ 9012 w 218982"/>
              <a:gd name="connsiteY0" fmla="*/ 66284 h 222351"/>
              <a:gd name="connsiteX1" fmla="*/ 30910 w 218982"/>
              <a:gd name="connsiteY1" fmla="*/ 31416 h 222351"/>
              <a:gd name="connsiteX2" fmla="*/ 64937 w 218982"/>
              <a:gd name="connsiteY2" fmla="*/ 9180 h 222351"/>
              <a:gd name="connsiteX3" fmla="*/ 109576 w 218982"/>
              <a:gd name="connsiteY3" fmla="*/ 1263 h 222351"/>
              <a:gd name="connsiteX4" fmla="*/ 154383 w 218982"/>
              <a:gd name="connsiteY4" fmla="*/ 9180 h 222351"/>
              <a:gd name="connsiteX5" fmla="*/ 188578 w 218982"/>
              <a:gd name="connsiteY5" fmla="*/ 31416 h 222351"/>
              <a:gd name="connsiteX6" fmla="*/ 210476 w 218982"/>
              <a:gd name="connsiteY6" fmla="*/ 66284 h 222351"/>
              <a:gd name="connsiteX7" fmla="*/ 218225 w 218982"/>
              <a:gd name="connsiteY7" fmla="*/ 111934 h 222351"/>
              <a:gd name="connsiteX8" fmla="*/ 210476 w 218982"/>
              <a:gd name="connsiteY8" fmla="*/ 157415 h 222351"/>
              <a:gd name="connsiteX9" fmla="*/ 188578 w 218982"/>
              <a:gd name="connsiteY9" fmla="*/ 192115 h 222351"/>
              <a:gd name="connsiteX10" fmla="*/ 154383 w 218982"/>
              <a:gd name="connsiteY10" fmla="*/ 214182 h 222351"/>
              <a:gd name="connsiteX11" fmla="*/ 109576 w 218982"/>
              <a:gd name="connsiteY11" fmla="*/ 221931 h 222351"/>
              <a:gd name="connsiteX12" fmla="*/ 64937 w 218982"/>
              <a:gd name="connsiteY12" fmla="*/ 214182 h 222351"/>
              <a:gd name="connsiteX13" fmla="*/ 30910 w 218982"/>
              <a:gd name="connsiteY13" fmla="*/ 192115 h 222351"/>
              <a:gd name="connsiteX14" fmla="*/ 9012 w 218982"/>
              <a:gd name="connsiteY14" fmla="*/ 157415 h 222351"/>
              <a:gd name="connsiteX15" fmla="*/ 1263 w 218982"/>
              <a:gd name="connsiteY15" fmla="*/ 111934 h 222351"/>
              <a:gd name="connsiteX16" fmla="*/ 9012 w 218982"/>
              <a:gd name="connsiteY16" fmla="*/ 66284 h 222351"/>
              <a:gd name="connsiteX17" fmla="*/ 61231 w 218982"/>
              <a:gd name="connsiteY17" fmla="*/ 136527 h 222351"/>
              <a:gd name="connsiteX18" fmla="*/ 69485 w 218982"/>
              <a:gd name="connsiteY18" fmla="*/ 158089 h 222351"/>
              <a:gd name="connsiteX19" fmla="*/ 85151 w 218982"/>
              <a:gd name="connsiteY19" fmla="*/ 173249 h 222351"/>
              <a:gd name="connsiteX20" fmla="*/ 109576 w 218982"/>
              <a:gd name="connsiteY20" fmla="*/ 178976 h 222351"/>
              <a:gd name="connsiteX21" fmla="*/ 134169 w 218982"/>
              <a:gd name="connsiteY21" fmla="*/ 173249 h 222351"/>
              <a:gd name="connsiteX22" fmla="*/ 150003 w 218982"/>
              <a:gd name="connsiteY22" fmla="*/ 158089 h 222351"/>
              <a:gd name="connsiteX23" fmla="*/ 158257 w 218982"/>
              <a:gd name="connsiteY23" fmla="*/ 136527 h 222351"/>
              <a:gd name="connsiteX24" fmla="*/ 160615 w 218982"/>
              <a:gd name="connsiteY24" fmla="*/ 111934 h 222351"/>
              <a:gd name="connsiteX25" fmla="*/ 158257 w 218982"/>
              <a:gd name="connsiteY25" fmla="*/ 87172 h 222351"/>
              <a:gd name="connsiteX26" fmla="*/ 150003 w 218982"/>
              <a:gd name="connsiteY26" fmla="*/ 65611 h 222351"/>
              <a:gd name="connsiteX27" fmla="*/ 134169 w 218982"/>
              <a:gd name="connsiteY27" fmla="*/ 50450 h 222351"/>
              <a:gd name="connsiteX28" fmla="*/ 109576 w 218982"/>
              <a:gd name="connsiteY28" fmla="*/ 44555 h 222351"/>
              <a:gd name="connsiteX29" fmla="*/ 85151 w 218982"/>
              <a:gd name="connsiteY29" fmla="*/ 50450 h 222351"/>
              <a:gd name="connsiteX30" fmla="*/ 69485 w 218982"/>
              <a:gd name="connsiteY30" fmla="*/ 65611 h 222351"/>
              <a:gd name="connsiteX31" fmla="*/ 61231 w 218982"/>
              <a:gd name="connsiteY31" fmla="*/ 87172 h 222351"/>
              <a:gd name="connsiteX32" fmla="*/ 58873 w 218982"/>
              <a:gd name="connsiteY32" fmla="*/ 111934 h 222351"/>
              <a:gd name="connsiteX33" fmla="*/ 61231 w 218982"/>
              <a:gd name="connsiteY33" fmla="*/ 136527 h 222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218982" h="222351">
                <a:moveTo>
                  <a:pt x="9012" y="66284"/>
                </a:moveTo>
                <a:cubicBezTo>
                  <a:pt x="14065" y="52640"/>
                  <a:pt x="21477" y="41017"/>
                  <a:pt x="30910" y="31416"/>
                </a:cubicBezTo>
                <a:cubicBezTo>
                  <a:pt x="40343" y="21814"/>
                  <a:pt x="51798" y="14402"/>
                  <a:pt x="64937" y="9180"/>
                </a:cubicBezTo>
                <a:cubicBezTo>
                  <a:pt x="78244" y="3959"/>
                  <a:pt x="93068" y="1263"/>
                  <a:pt x="109576" y="1263"/>
                </a:cubicBezTo>
                <a:cubicBezTo>
                  <a:pt x="126084" y="1263"/>
                  <a:pt x="141075" y="3959"/>
                  <a:pt x="154383" y="9180"/>
                </a:cubicBezTo>
                <a:cubicBezTo>
                  <a:pt x="167690" y="14402"/>
                  <a:pt x="179145" y="21814"/>
                  <a:pt x="188578" y="31416"/>
                </a:cubicBezTo>
                <a:cubicBezTo>
                  <a:pt x="198011" y="41017"/>
                  <a:pt x="205423" y="52640"/>
                  <a:pt x="210476" y="66284"/>
                </a:cubicBezTo>
                <a:cubicBezTo>
                  <a:pt x="215530" y="79929"/>
                  <a:pt x="218225" y="95089"/>
                  <a:pt x="218225" y="111934"/>
                </a:cubicBezTo>
                <a:cubicBezTo>
                  <a:pt x="218225" y="128779"/>
                  <a:pt x="215698" y="143771"/>
                  <a:pt x="210476" y="157415"/>
                </a:cubicBezTo>
                <a:cubicBezTo>
                  <a:pt x="205254" y="170891"/>
                  <a:pt x="198011" y="182514"/>
                  <a:pt x="188578" y="192115"/>
                </a:cubicBezTo>
                <a:cubicBezTo>
                  <a:pt x="179145" y="201717"/>
                  <a:pt x="167690" y="209129"/>
                  <a:pt x="154383" y="214182"/>
                </a:cubicBezTo>
                <a:cubicBezTo>
                  <a:pt x="141075" y="219235"/>
                  <a:pt x="126084" y="221931"/>
                  <a:pt x="109576" y="221931"/>
                </a:cubicBezTo>
                <a:cubicBezTo>
                  <a:pt x="93068" y="221931"/>
                  <a:pt x="78244" y="219404"/>
                  <a:pt x="64937" y="214182"/>
                </a:cubicBezTo>
                <a:cubicBezTo>
                  <a:pt x="51629" y="209129"/>
                  <a:pt x="40343" y="201717"/>
                  <a:pt x="30910" y="192115"/>
                </a:cubicBezTo>
                <a:cubicBezTo>
                  <a:pt x="21477" y="182514"/>
                  <a:pt x="14065" y="170891"/>
                  <a:pt x="9012" y="157415"/>
                </a:cubicBezTo>
                <a:cubicBezTo>
                  <a:pt x="3790" y="143939"/>
                  <a:pt x="1263" y="128779"/>
                  <a:pt x="1263" y="111934"/>
                </a:cubicBezTo>
                <a:cubicBezTo>
                  <a:pt x="1263" y="95258"/>
                  <a:pt x="3790" y="79929"/>
                  <a:pt x="9012" y="66284"/>
                </a:cubicBezTo>
                <a:close/>
                <a:moveTo>
                  <a:pt x="61231" y="136527"/>
                </a:moveTo>
                <a:cubicBezTo>
                  <a:pt x="62915" y="144444"/>
                  <a:pt x="65611" y="151688"/>
                  <a:pt x="69485" y="158089"/>
                </a:cubicBezTo>
                <a:cubicBezTo>
                  <a:pt x="73359" y="164490"/>
                  <a:pt x="78581" y="169543"/>
                  <a:pt x="85151" y="173249"/>
                </a:cubicBezTo>
                <a:cubicBezTo>
                  <a:pt x="91720" y="176955"/>
                  <a:pt x="99806" y="178976"/>
                  <a:pt x="109576" y="178976"/>
                </a:cubicBezTo>
                <a:cubicBezTo>
                  <a:pt x="119346" y="178976"/>
                  <a:pt x="127431" y="177123"/>
                  <a:pt x="134169" y="173249"/>
                </a:cubicBezTo>
                <a:cubicBezTo>
                  <a:pt x="140739" y="169543"/>
                  <a:pt x="146129" y="164321"/>
                  <a:pt x="150003" y="158089"/>
                </a:cubicBezTo>
                <a:cubicBezTo>
                  <a:pt x="153877" y="151688"/>
                  <a:pt x="156741" y="144613"/>
                  <a:pt x="158257" y="136527"/>
                </a:cubicBezTo>
                <a:cubicBezTo>
                  <a:pt x="159942" y="128610"/>
                  <a:pt x="160615" y="120356"/>
                  <a:pt x="160615" y="111934"/>
                </a:cubicBezTo>
                <a:cubicBezTo>
                  <a:pt x="160615" y="103511"/>
                  <a:pt x="159773" y="95258"/>
                  <a:pt x="158257" y="87172"/>
                </a:cubicBezTo>
                <a:cubicBezTo>
                  <a:pt x="156573" y="79086"/>
                  <a:pt x="153877" y="71843"/>
                  <a:pt x="150003" y="65611"/>
                </a:cubicBezTo>
                <a:cubicBezTo>
                  <a:pt x="146129" y="59378"/>
                  <a:pt x="140739" y="54325"/>
                  <a:pt x="134169" y="50450"/>
                </a:cubicBezTo>
                <a:cubicBezTo>
                  <a:pt x="127600" y="46576"/>
                  <a:pt x="119346" y="44555"/>
                  <a:pt x="109576" y="44555"/>
                </a:cubicBezTo>
                <a:cubicBezTo>
                  <a:pt x="99806" y="44555"/>
                  <a:pt x="91720" y="46576"/>
                  <a:pt x="85151" y="50450"/>
                </a:cubicBezTo>
                <a:cubicBezTo>
                  <a:pt x="78581" y="54325"/>
                  <a:pt x="73528" y="59378"/>
                  <a:pt x="69485" y="65611"/>
                </a:cubicBezTo>
                <a:cubicBezTo>
                  <a:pt x="65611" y="71843"/>
                  <a:pt x="62747" y="78918"/>
                  <a:pt x="61231" y="87172"/>
                </a:cubicBezTo>
                <a:cubicBezTo>
                  <a:pt x="59546" y="95258"/>
                  <a:pt x="58873" y="103511"/>
                  <a:pt x="58873" y="111934"/>
                </a:cubicBezTo>
                <a:cubicBezTo>
                  <a:pt x="58873" y="120356"/>
                  <a:pt x="59715" y="128442"/>
                  <a:pt x="61231" y="136527"/>
                </a:cubicBez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3" name="Freeform: Shape 52">
            <a:extLst>
              <a:ext uri="{FF2B5EF4-FFF2-40B4-BE49-F238E27FC236}">
                <a16:creationId xmlns:a16="http://schemas.microsoft.com/office/drawing/2014/main" id="{0D2742D0-D42F-464C-B146-692871E6CEDC}"/>
              </a:ext>
            </a:extLst>
          </p:cNvPr>
          <p:cNvSpPr/>
          <p:nvPr/>
        </p:nvSpPr>
        <p:spPr>
          <a:xfrm>
            <a:off x="1069273" y="1164525"/>
            <a:ext cx="191115" cy="194198"/>
          </a:xfrm>
          <a:custGeom>
            <a:avLst/>
            <a:gdLst>
              <a:gd name="connsiteX0" fmla="*/ 73022 w 208875"/>
              <a:gd name="connsiteY0" fmla="*/ 210981 h 212244"/>
              <a:gd name="connsiteX1" fmla="*/ 1263 w 208875"/>
              <a:gd name="connsiteY1" fmla="*/ 1263 h 212244"/>
              <a:gd name="connsiteX2" fmla="*/ 61736 w 208875"/>
              <a:gd name="connsiteY2" fmla="*/ 1263 h 212244"/>
              <a:gd name="connsiteX3" fmla="*/ 105870 w 208875"/>
              <a:gd name="connsiteY3" fmla="*/ 144444 h 212244"/>
              <a:gd name="connsiteX4" fmla="*/ 106712 w 208875"/>
              <a:gd name="connsiteY4" fmla="*/ 144444 h 212244"/>
              <a:gd name="connsiteX5" fmla="*/ 150845 w 208875"/>
              <a:gd name="connsiteY5" fmla="*/ 1263 h 212244"/>
              <a:gd name="connsiteX6" fmla="*/ 208118 w 208875"/>
              <a:gd name="connsiteY6" fmla="*/ 1263 h 212244"/>
              <a:gd name="connsiteX7" fmla="*/ 137201 w 208875"/>
              <a:gd name="connsiteY7" fmla="*/ 210981 h 212244"/>
              <a:gd name="connsiteX8" fmla="*/ 73022 w 208875"/>
              <a:gd name="connsiteY8" fmla="*/ 210981 h 212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8875" h="212244">
                <a:moveTo>
                  <a:pt x="73022" y="210981"/>
                </a:moveTo>
                <a:lnTo>
                  <a:pt x="1263" y="1263"/>
                </a:lnTo>
                <a:lnTo>
                  <a:pt x="61736" y="1263"/>
                </a:lnTo>
                <a:lnTo>
                  <a:pt x="105870" y="144444"/>
                </a:lnTo>
                <a:lnTo>
                  <a:pt x="106712" y="144444"/>
                </a:lnTo>
                <a:lnTo>
                  <a:pt x="150845" y="1263"/>
                </a:lnTo>
                <a:lnTo>
                  <a:pt x="208118" y="1263"/>
                </a:lnTo>
                <a:lnTo>
                  <a:pt x="137201" y="210981"/>
                </a:lnTo>
                <a:lnTo>
                  <a:pt x="73022" y="210981"/>
                </a:ln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4" name="Freeform: Shape 53">
            <a:extLst>
              <a:ext uri="{FF2B5EF4-FFF2-40B4-BE49-F238E27FC236}">
                <a16:creationId xmlns:a16="http://schemas.microsoft.com/office/drawing/2014/main" id="{866D46B6-8E07-4D4E-958D-D29B6226E3F0}"/>
              </a:ext>
            </a:extLst>
          </p:cNvPr>
          <p:cNvSpPr/>
          <p:nvPr/>
        </p:nvSpPr>
        <p:spPr>
          <a:xfrm>
            <a:off x="1272410" y="1159284"/>
            <a:ext cx="188033" cy="203445"/>
          </a:xfrm>
          <a:custGeom>
            <a:avLst/>
            <a:gdLst>
              <a:gd name="connsiteX0" fmla="*/ 7664 w 205506"/>
              <a:gd name="connsiteY0" fmla="*/ 71506 h 222351"/>
              <a:gd name="connsiteX1" fmla="*/ 17771 w 205506"/>
              <a:gd name="connsiteY1" fmla="*/ 37817 h 222351"/>
              <a:gd name="connsiteX2" fmla="*/ 40512 w 205506"/>
              <a:gd name="connsiteY2" fmla="*/ 16255 h 222351"/>
              <a:gd name="connsiteX3" fmla="*/ 71506 w 205506"/>
              <a:gd name="connsiteY3" fmla="*/ 4632 h 222351"/>
              <a:gd name="connsiteX4" fmla="*/ 106207 w 205506"/>
              <a:gd name="connsiteY4" fmla="*/ 1263 h 222351"/>
              <a:gd name="connsiteX5" fmla="*/ 138212 w 205506"/>
              <a:gd name="connsiteY5" fmla="*/ 3453 h 222351"/>
              <a:gd name="connsiteX6" fmla="*/ 167859 w 205506"/>
              <a:gd name="connsiteY6" fmla="*/ 12212 h 222351"/>
              <a:gd name="connsiteX7" fmla="*/ 189757 w 205506"/>
              <a:gd name="connsiteY7" fmla="*/ 30236 h 222351"/>
              <a:gd name="connsiteX8" fmla="*/ 198348 w 205506"/>
              <a:gd name="connsiteY8" fmla="*/ 60894 h 222351"/>
              <a:gd name="connsiteX9" fmla="*/ 198348 w 205506"/>
              <a:gd name="connsiteY9" fmla="*/ 170049 h 222351"/>
              <a:gd name="connsiteX10" fmla="*/ 200032 w 205506"/>
              <a:gd name="connsiteY10" fmla="*/ 197169 h 222351"/>
              <a:gd name="connsiteX11" fmla="*/ 205760 w 205506"/>
              <a:gd name="connsiteY11" fmla="*/ 216709 h 222351"/>
              <a:gd name="connsiteX12" fmla="*/ 147308 w 205506"/>
              <a:gd name="connsiteY12" fmla="*/ 216709 h 222351"/>
              <a:gd name="connsiteX13" fmla="*/ 144613 w 205506"/>
              <a:gd name="connsiteY13" fmla="*/ 206770 h 222351"/>
              <a:gd name="connsiteX14" fmla="*/ 143265 w 205506"/>
              <a:gd name="connsiteY14" fmla="*/ 196495 h 222351"/>
              <a:gd name="connsiteX15" fmla="*/ 110755 w 205506"/>
              <a:gd name="connsiteY15" fmla="*/ 216372 h 222351"/>
              <a:gd name="connsiteX16" fmla="*/ 72685 w 205506"/>
              <a:gd name="connsiteY16" fmla="*/ 222099 h 222351"/>
              <a:gd name="connsiteX17" fmla="*/ 44723 w 205506"/>
              <a:gd name="connsiteY17" fmla="*/ 218393 h 222351"/>
              <a:gd name="connsiteX18" fmla="*/ 21983 w 205506"/>
              <a:gd name="connsiteY18" fmla="*/ 207107 h 222351"/>
              <a:gd name="connsiteX19" fmla="*/ 6822 w 205506"/>
              <a:gd name="connsiteY19" fmla="*/ 187567 h 222351"/>
              <a:gd name="connsiteX20" fmla="*/ 1263 w 205506"/>
              <a:gd name="connsiteY20" fmla="*/ 159605 h 222351"/>
              <a:gd name="connsiteX21" fmla="*/ 7496 w 205506"/>
              <a:gd name="connsiteY21" fmla="*/ 130126 h 222351"/>
              <a:gd name="connsiteX22" fmla="*/ 23667 w 205506"/>
              <a:gd name="connsiteY22" fmla="*/ 111597 h 222351"/>
              <a:gd name="connsiteX23" fmla="*/ 46408 w 205506"/>
              <a:gd name="connsiteY23" fmla="*/ 101322 h 222351"/>
              <a:gd name="connsiteX24" fmla="*/ 72180 w 205506"/>
              <a:gd name="connsiteY24" fmla="*/ 95763 h 222351"/>
              <a:gd name="connsiteX25" fmla="*/ 97784 w 205506"/>
              <a:gd name="connsiteY25" fmla="*/ 92562 h 222351"/>
              <a:gd name="connsiteX26" fmla="*/ 120019 w 205506"/>
              <a:gd name="connsiteY26" fmla="*/ 88856 h 222351"/>
              <a:gd name="connsiteX27" fmla="*/ 135517 w 205506"/>
              <a:gd name="connsiteY27" fmla="*/ 81782 h 222351"/>
              <a:gd name="connsiteX28" fmla="*/ 140739 w 205506"/>
              <a:gd name="connsiteY28" fmla="*/ 68137 h 222351"/>
              <a:gd name="connsiteX29" fmla="*/ 137706 w 205506"/>
              <a:gd name="connsiteY29" fmla="*/ 53314 h 222351"/>
              <a:gd name="connsiteX30" fmla="*/ 129621 w 205506"/>
              <a:gd name="connsiteY30" fmla="*/ 44723 h 222351"/>
              <a:gd name="connsiteX31" fmla="*/ 117830 w 205506"/>
              <a:gd name="connsiteY31" fmla="*/ 40680 h 222351"/>
              <a:gd name="connsiteX32" fmla="*/ 103343 w 205506"/>
              <a:gd name="connsiteY32" fmla="*/ 39670 h 222351"/>
              <a:gd name="connsiteX33" fmla="*/ 76560 w 205506"/>
              <a:gd name="connsiteY33" fmla="*/ 46913 h 222351"/>
              <a:gd name="connsiteX34" fmla="*/ 65274 w 205506"/>
              <a:gd name="connsiteY34" fmla="*/ 71338 h 222351"/>
              <a:gd name="connsiteX35" fmla="*/ 7664 w 205506"/>
              <a:gd name="connsiteY35" fmla="*/ 71338 h 222351"/>
              <a:gd name="connsiteX36" fmla="*/ 140570 w 205506"/>
              <a:gd name="connsiteY36" fmla="*/ 114124 h 222351"/>
              <a:gd name="connsiteX37" fmla="*/ 131474 w 205506"/>
              <a:gd name="connsiteY37" fmla="*/ 119177 h 222351"/>
              <a:gd name="connsiteX38" fmla="*/ 119683 w 205506"/>
              <a:gd name="connsiteY38" fmla="*/ 122209 h 222351"/>
              <a:gd name="connsiteX39" fmla="*/ 106544 w 205506"/>
              <a:gd name="connsiteY39" fmla="*/ 124231 h 222351"/>
              <a:gd name="connsiteX40" fmla="*/ 92731 w 205506"/>
              <a:gd name="connsiteY40" fmla="*/ 126252 h 222351"/>
              <a:gd name="connsiteX41" fmla="*/ 79929 w 205506"/>
              <a:gd name="connsiteY41" fmla="*/ 129452 h 222351"/>
              <a:gd name="connsiteX42" fmla="*/ 68980 w 205506"/>
              <a:gd name="connsiteY42" fmla="*/ 135011 h 222351"/>
              <a:gd name="connsiteX43" fmla="*/ 61399 w 205506"/>
              <a:gd name="connsiteY43" fmla="*/ 143771 h 222351"/>
              <a:gd name="connsiteX44" fmla="*/ 58536 w 205506"/>
              <a:gd name="connsiteY44" fmla="*/ 157246 h 222351"/>
              <a:gd name="connsiteX45" fmla="*/ 61399 w 205506"/>
              <a:gd name="connsiteY45" fmla="*/ 170217 h 222351"/>
              <a:gd name="connsiteX46" fmla="*/ 69148 w 205506"/>
              <a:gd name="connsiteY46" fmla="*/ 178471 h 222351"/>
              <a:gd name="connsiteX47" fmla="*/ 80434 w 205506"/>
              <a:gd name="connsiteY47" fmla="*/ 182682 h 222351"/>
              <a:gd name="connsiteX48" fmla="*/ 93741 w 205506"/>
              <a:gd name="connsiteY48" fmla="*/ 183861 h 222351"/>
              <a:gd name="connsiteX49" fmla="*/ 120188 w 205506"/>
              <a:gd name="connsiteY49" fmla="*/ 178134 h 222351"/>
              <a:gd name="connsiteX50" fmla="*/ 134001 w 205506"/>
              <a:gd name="connsiteY50" fmla="*/ 164490 h 222351"/>
              <a:gd name="connsiteX51" fmla="*/ 139559 w 205506"/>
              <a:gd name="connsiteY51" fmla="*/ 148487 h 222351"/>
              <a:gd name="connsiteX52" fmla="*/ 140570 w 205506"/>
              <a:gd name="connsiteY52" fmla="*/ 135517 h 222351"/>
              <a:gd name="connsiteX53" fmla="*/ 140570 w 205506"/>
              <a:gd name="connsiteY53" fmla="*/ 114124 h 222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205506" h="222351">
                <a:moveTo>
                  <a:pt x="7664" y="71506"/>
                </a:moveTo>
                <a:cubicBezTo>
                  <a:pt x="8507" y="58030"/>
                  <a:pt x="11876" y="46744"/>
                  <a:pt x="17771" y="37817"/>
                </a:cubicBezTo>
                <a:cubicBezTo>
                  <a:pt x="23667" y="28889"/>
                  <a:pt x="31247" y="21646"/>
                  <a:pt x="40512" y="16255"/>
                </a:cubicBezTo>
                <a:cubicBezTo>
                  <a:pt x="49777" y="10865"/>
                  <a:pt x="60052" y="6991"/>
                  <a:pt x="71506" y="4632"/>
                </a:cubicBezTo>
                <a:cubicBezTo>
                  <a:pt x="82961" y="2274"/>
                  <a:pt x="94584" y="1263"/>
                  <a:pt x="106207" y="1263"/>
                </a:cubicBezTo>
                <a:cubicBezTo>
                  <a:pt x="116819" y="1263"/>
                  <a:pt x="127431" y="1937"/>
                  <a:pt x="138212" y="3453"/>
                </a:cubicBezTo>
                <a:cubicBezTo>
                  <a:pt x="148993" y="4969"/>
                  <a:pt x="158931" y="7833"/>
                  <a:pt x="167859" y="12212"/>
                </a:cubicBezTo>
                <a:cubicBezTo>
                  <a:pt x="176786" y="16592"/>
                  <a:pt x="184030" y="22488"/>
                  <a:pt x="189757" y="30236"/>
                </a:cubicBezTo>
                <a:cubicBezTo>
                  <a:pt x="195484" y="37985"/>
                  <a:pt x="198348" y="48092"/>
                  <a:pt x="198348" y="60894"/>
                </a:cubicBezTo>
                <a:lnTo>
                  <a:pt x="198348" y="170049"/>
                </a:lnTo>
                <a:cubicBezTo>
                  <a:pt x="198348" y="179482"/>
                  <a:pt x="198853" y="188578"/>
                  <a:pt x="200032" y="197169"/>
                </a:cubicBezTo>
                <a:cubicBezTo>
                  <a:pt x="201043" y="205760"/>
                  <a:pt x="203064" y="212329"/>
                  <a:pt x="205760" y="216709"/>
                </a:cubicBezTo>
                <a:lnTo>
                  <a:pt x="147308" y="216709"/>
                </a:lnTo>
                <a:cubicBezTo>
                  <a:pt x="146297" y="213508"/>
                  <a:pt x="145287" y="210139"/>
                  <a:pt x="144613" y="206770"/>
                </a:cubicBezTo>
                <a:cubicBezTo>
                  <a:pt x="143939" y="203401"/>
                  <a:pt x="143434" y="199864"/>
                  <a:pt x="143265" y="196495"/>
                </a:cubicBezTo>
                <a:cubicBezTo>
                  <a:pt x="134001" y="205928"/>
                  <a:pt x="123220" y="212666"/>
                  <a:pt x="110755" y="216372"/>
                </a:cubicBezTo>
                <a:cubicBezTo>
                  <a:pt x="98290" y="220078"/>
                  <a:pt x="85656" y="222099"/>
                  <a:pt x="72685" y="222099"/>
                </a:cubicBezTo>
                <a:cubicBezTo>
                  <a:pt x="62747" y="222099"/>
                  <a:pt x="53314" y="220920"/>
                  <a:pt x="44723" y="218393"/>
                </a:cubicBezTo>
                <a:cubicBezTo>
                  <a:pt x="36132" y="216035"/>
                  <a:pt x="28552" y="212161"/>
                  <a:pt x="21983" y="207107"/>
                </a:cubicBezTo>
                <a:cubicBezTo>
                  <a:pt x="15413" y="202054"/>
                  <a:pt x="10360" y="195484"/>
                  <a:pt x="6822" y="187567"/>
                </a:cubicBezTo>
                <a:cubicBezTo>
                  <a:pt x="3116" y="179650"/>
                  <a:pt x="1263" y="170385"/>
                  <a:pt x="1263" y="159605"/>
                </a:cubicBezTo>
                <a:cubicBezTo>
                  <a:pt x="1263" y="147645"/>
                  <a:pt x="3285" y="137875"/>
                  <a:pt x="7496" y="130126"/>
                </a:cubicBezTo>
                <a:cubicBezTo>
                  <a:pt x="11707" y="122378"/>
                  <a:pt x="17098" y="116314"/>
                  <a:pt x="23667" y="111597"/>
                </a:cubicBezTo>
                <a:cubicBezTo>
                  <a:pt x="30236" y="107049"/>
                  <a:pt x="37817" y="103511"/>
                  <a:pt x="46408" y="101322"/>
                </a:cubicBezTo>
                <a:cubicBezTo>
                  <a:pt x="54998" y="98963"/>
                  <a:pt x="63589" y="97279"/>
                  <a:pt x="72180" y="95763"/>
                </a:cubicBezTo>
                <a:cubicBezTo>
                  <a:pt x="80771" y="94415"/>
                  <a:pt x="89362" y="93405"/>
                  <a:pt x="97784" y="92562"/>
                </a:cubicBezTo>
                <a:cubicBezTo>
                  <a:pt x="106207" y="91720"/>
                  <a:pt x="113618" y="90541"/>
                  <a:pt x="120019" y="88856"/>
                </a:cubicBezTo>
                <a:cubicBezTo>
                  <a:pt x="126589" y="87172"/>
                  <a:pt x="131642" y="84814"/>
                  <a:pt x="135517" y="81782"/>
                </a:cubicBezTo>
                <a:cubicBezTo>
                  <a:pt x="139223" y="78750"/>
                  <a:pt x="141075" y="74201"/>
                  <a:pt x="140739" y="68137"/>
                </a:cubicBezTo>
                <a:cubicBezTo>
                  <a:pt x="140739" y="61905"/>
                  <a:pt x="139728" y="57020"/>
                  <a:pt x="137706" y="53314"/>
                </a:cubicBezTo>
                <a:cubicBezTo>
                  <a:pt x="135685" y="49608"/>
                  <a:pt x="132990" y="46744"/>
                  <a:pt x="129621" y="44723"/>
                </a:cubicBezTo>
                <a:cubicBezTo>
                  <a:pt x="126252" y="42702"/>
                  <a:pt x="122378" y="41354"/>
                  <a:pt x="117830" y="40680"/>
                </a:cubicBezTo>
                <a:cubicBezTo>
                  <a:pt x="113281" y="40006"/>
                  <a:pt x="108565" y="39670"/>
                  <a:pt x="103343" y="39670"/>
                </a:cubicBezTo>
                <a:cubicBezTo>
                  <a:pt x="92057" y="39670"/>
                  <a:pt x="83129" y="42028"/>
                  <a:pt x="76560" y="46913"/>
                </a:cubicBezTo>
                <a:cubicBezTo>
                  <a:pt x="69990" y="51798"/>
                  <a:pt x="66284" y="59883"/>
                  <a:pt x="65274" y="71338"/>
                </a:cubicBezTo>
                <a:lnTo>
                  <a:pt x="7664" y="71338"/>
                </a:lnTo>
                <a:close/>
                <a:moveTo>
                  <a:pt x="140570" y="114124"/>
                </a:moveTo>
                <a:cubicBezTo>
                  <a:pt x="138212" y="116314"/>
                  <a:pt x="135011" y="117998"/>
                  <a:pt x="131474" y="119177"/>
                </a:cubicBezTo>
                <a:cubicBezTo>
                  <a:pt x="127768" y="120356"/>
                  <a:pt x="123894" y="121367"/>
                  <a:pt x="119683" y="122209"/>
                </a:cubicBezTo>
                <a:cubicBezTo>
                  <a:pt x="115471" y="123051"/>
                  <a:pt x="111092" y="123725"/>
                  <a:pt x="106544" y="124231"/>
                </a:cubicBezTo>
                <a:cubicBezTo>
                  <a:pt x="101996" y="124736"/>
                  <a:pt x="97279" y="125410"/>
                  <a:pt x="92731" y="126252"/>
                </a:cubicBezTo>
                <a:cubicBezTo>
                  <a:pt x="88351" y="127094"/>
                  <a:pt x="84140" y="128105"/>
                  <a:pt x="79929" y="129452"/>
                </a:cubicBezTo>
                <a:cubicBezTo>
                  <a:pt x="75718" y="130800"/>
                  <a:pt x="72012" y="132653"/>
                  <a:pt x="68980" y="135011"/>
                </a:cubicBezTo>
                <a:cubicBezTo>
                  <a:pt x="65948" y="137370"/>
                  <a:pt x="63421" y="140233"/>
                  <a:pt x="61399" y="143771"/>
                </a:cubicBezTo>
                <a:cubicBezTo>
                  <a:pt x="59547" y="147308"/>
                  <a:pt x="58536" y="151688"/>
                  <a:pt x="58536" y="157246"/>
                </a:cubicBezTo>
                <a:cubicBezTo>
                  <a:pt x="58536" y="162300"/>
                  <a:pt x="59547" y="166680"/>
                  <a:pt x="61399" y="170217"/>
                </a:cubicBezTo>
                <a:cubicBezTo>
                  <a:pt x="63252" y="173754"/>
                  <a:pt x="65948" y="176450"/>
                  <a:pt x="69148" y="178471"/>
                </a:cubicBezTo>
                <a:cubicBezTo>
                  <a:pt x="72349" y="180492"/>
                  <a:pt x="76223" y="181840"/>
                  <a:pt x="80434" y="182682"/>
                </a:cubicBezTo>
                <a:cubicBezTo>
                  <a:pt x="84814" y="183524"/>
                  <a:pt x="89193" y="183861"/>
                  <a:pt x="93741" y="183861"/>
                </a:cubicBezTo>
                <a:cubicBezTo>
                  <a:pt x="105028" y="183861"/>
                  <a:pt x="113955" y="182008"/>
                  <a:pt x="120188" y="178134"/>
                </a:cubicBezTo>
                <a:cubicBezTo>
                  <a:pt x="126420" y="174428"/>
                  <a:pt x="130969" y="169880"/>
                  <a:pt x="134001" y="164490"/>
                </a:cubicBezTo>
                <a:cubicBezTo>
                  <a:pt x="137033" y="159268"/>
                  <a:pt x="138717" y="153877"/>
                  <a:pt x="139559" y="148487"/>
                </a:cubicBezTo>
                <a:cubicBezTo>
                  <a:pt x="140233" y="143097"/>
                  <a:pt x="140570" y="138717"/>
                  <a:pt x="140570" y="135517"/>
                </a:cubicBezTo>
                <a:lnTo>
                  <a:pt x="140570" y="114124"/>
                </a:ln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5" name="Freeform: Shape 54">
            <a:extLst>
              <a:ext uri="{FF2B5EF4-FFF2-40B4-BE49-F238E27FC236}">
                <a16:creationId xmlns:a16="http://schemas.microsoft.com/office/drawing/2014/main" id="{CC869116-59FC-41D4-A779-9081420CF03E}"/>
              </a:ext>
            </a:extLst>
          </p:cNvPr>
          <p:cNvSpPr/>
          <p:nvPr/>
        </p:nvSpPr>
        <p:spPr>
          <a:xfrm>
            <a:off x="1475700" y="1107344"/>
            <a:ext cx="124841" cy="252765"/>
          </a:xfrm>
          <a:custGeom>
            <a:avLst/>
            <a:gdLst>
              <a:gd name="connsiteX0" fmla="*/ 135854 w 136443"/>
              <a:gd name="connsiteY0" fmla="*/ 63758 h 276255"/>
              <a:gd name="connsiteX1" fmla="*/ 135854 w 136443"/>
              <a:gd name="connsiteY1" fmla="*/ 102332 h 276255"/>
              <a:gd name="connsiteX2" fmla="*/ 93741 w 136443"/>
              <a:gd name="connsiteY2" fmla="*/ 102332 h 276255"/>
              <a:gd name="connsiteX3" fmla="*/ 93741 w 136443"/>
              <a:gd name="connsiteY3" fmla="*/ 206265 h 276255"/>
              <a:gd name="connsiteX4" fmla="*/ 98626 w 136443"/>
              <a:gd name="connsiteY4" fmla="*/ 225805 h 276255"/>
              <a:gd name="connsiteX5" fmla="*/ 118166 w 136443"/>
              <a:gd name="connsiteY5" fmla="*/ 230690 h 276255"/>
              <a:gd name="connsiteX6" fmla="*/ 127431 w 136443"/>
              <a:gd name="connsiteY6" fmla="*/ 230353 h 276255"/>
              <a:gd name="connsiteX7" fmla="*/ 136022 w 136443"/>
              <a:gd name="connsiteY7" fmla="*/ 229174 h 276255"/>
              <a:gd name="connsiteX8" fmla="*/ 136022 w 136443"/>
              <a:gd name="connsiteY8" fmla="*/ 273813 h 276255"/>
              <a:gd name="connsiteX9" fmla="*/ 119851 w 136443"/>
              <a:gd name="connsiteY9" fmla="*/ 275497 h 276255"/>
              <a:gd name="connsiteX10" fmla="*/ 102332 w 136443"/>
              <a:gd name="connsiteY10" fmla="*/ 275834 h 276255"/>
              <a:gd name="connsiteX11" fmla="*/ 76897 w 136443"/>
              <a:gd name="connsiteY11" fmla="*/ 273981 h 276255"/>
              <a:gd name="connsiteX12" fmla="*/ 55841 w 136443"/>
              <a:gd name="connsiteY12" fmla="*/ 266906 h 276255"/>
              <a:gd name="connsiteX13" fmla="*/ 41354 w 136443"/>
              <a:gd name="connsiteY13" fmla="*/ 251914 h 276255"/>
              <a:gd name="connsiteX14" fmla="*/ 36132 w 136443"/>
              <a:gd name="connsiteY14" fmla="*/ 226310 h 276255"/>
              <a:gd name="connsiteX15" fmla="*/ 36132 w 136443"/>
              <a:gd name="connsiteY15" fmla="*/ 102669 h 276255"/>
              <a:gd name="connsiteX16" fmla="*/ 1263 w 136443"/>
              <a:gd name="connsiteY16" fmla="*/ 102669 h 276255"/>
              <a:gd name="connsiteX17" fmla="*/ 1263 w 136443"/>
              <a:gd name="connsiteY17" fmla="*/ 64095 h 276255"/>
              <a:gd name="connsiteX18" fmla="*/ 36132 w 136443"/>
              <a:gd name="connsiteY18" fmla="*/ 64095 h 276255"/>
              <a:gd name="connsiteX19" fmla="*/ 36132 w 136443"/>
              <a:gd name="connsiteY19" fmla="*/ 1263 h 276255"/>
              <a:gd name="connsiteX20" fmla="*/ 93741 w 136443"/>
              <a:gd name="connsiteY20" fmla="*/ 1263 h 276255"/>
              <a:gd name="connsiteX21" fmla="*/ 93741 w 136443"/>
              <a:gd name="connsiteY21" fmla="*/ 64095 h 276255"/>
              <a:gd name="connsiteX22" fmla="*/ 135854 w 136443"/>
              <a:gd name="connsiteY22" fmla="*/ 64095 h 2762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36443" h="276255">
                <a:moveTo>
                  <a:pt x="135854" y="63758"/>
                </a:moveTo>
                <a:lnTo>
                  <a:pt x="135854" y="102332"/>
                </a:lnTo>
                <a:lnTo>
                  <a:pt x="93741" y="102332"/>
                </a:lnTo>
                <a:lnTo>
                  <a:pt x="93741" y="206265"/>
                </a:lnTo>
                <a:cubicBezTo>
                  <a:pt x="93741" y="216035"/>
                  <a:pt x="95426" y="222436"/>
                  <a:pt x="98626" y="225805"/>
                </a:cubicBezTo>
                <a:cubicBezTo>
                  <a:pt x="101827" y="229005"/>
                  <a:pt x="108396" y="230690"/>
                  <a:pt x="118166" y="230690"/>
                </a:cubicBezTo>
                <a:cubicBezTo>
                  <a:pt x="121367" y="230690"/>
                  <a:pt x="124568" y="230522"/>
                  <a:pt x="127431" y="230353"/>
                </a:cubicBezTo>
                <a:cubicBezTo>
                  <a:pt x="130463" y="230016"/>
                  <a:pt x="133327" y="229679"/>
                  <a:pt x="136022" y="229174"/>
                </a:cubicBezTo>
                <a:lnTo>
                  <a:pt x="136022" y="273813"/>
                </a:lnTo>
                <a:cubicBezTo>
                  <a:pt x="131137" y="274655"/>
                  <a:pt x="125747" y="275160"/>
                  <a:pt x="119851" y="275497"/>
                </a:cubicBezTo>
                <a:cubicBezTo>
                  <a:pt x="113955" y="275834"/>
                  <a:pt x="108060" y="275834"/>
                  <a:pt x="102332" y="275834"/>
                </a:cubicBezTo>
                <a:cubicBezTo>
                  <a:pt x="93405" y="275834"/>
                  <a:pt x="84982" y="275160"/>
                  <a:pt x="76897" y="273981"/>
                </a:cubicBezTo>
                <a:cubicBezTo>
                  <a:pt x="68980" y="272802"/>
                  <a:pt x="61905" y="270444"/>
                  <a:pt x="55841" y="266906"/>
                </a:cubicBezTo>
                <a:cubicBezTo>
                  <a:pt x="49776" y="263369"/>
                  <a:pt x="44892" y="258315"/>
                  <a:pt x="41354" y="251914"/>
                </a:cubicBezTo>
                <a:cubicBezTo>
                  <a:pt x="37817" y="245345"/>
                  <a:pt x="36132" y="236923"/>
                  <a:pt x="36132" y="226310"/>
                </a:cubicBezTo>
                <a:lnTo>
                  <a:pt x="36132" y="102669"/>
                </a:lnTo>
                <a:lnTo>
                  <a:pt x="1263" y="102669"/>
                </a:lnTo>
                <a:lnTo>
                  <a:pt x="1263" y="64095"/>
                </a:lnTo>
                <a:lnTo>
                  <a:pt x="36132" y="64095"/>
                </a:lnTo>
                <a:lnTo>
                  <a:pt x="36132" y="1263"/>
                </a:lnTo>
                <a:lnTo>
                  <a:pt x="93741" y="1263"/>
                </a:lnTo>
                <a:lnTo>
                  <a:pt x="93741" y="64095"/>
                </a:lnTo>
                <a:lnTo>
                  <a:pt x="135854" y="64095"/>
                </a:ln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6" name="Freeform: Shape 55">
            <a:extLst>
              <a:ext uri="{FF2B5EF4-FFF2-40B4-BE49-F238E27FC236}">
                <a16:creationId xmlns:a16="http://schemas.microsoft.com/office/drawing/2014/main" id="{9E963A2E-6F0E-459C-840E-DD8BC968E169}"/>
              </a:ext>
            </a:extLst>
          </p:cNvPr>
          <p:cNvSpPr/>
          <p:nvPr/>
        </p:nvSpPr>
        <p:spPr>
          <a:xfrm>
            <a:off x="1625510" y="1091470"/>
            <a:ext cx="53944" cy="266636"/>
          </a:xfrm>
          <a:custGeom>
            <a:avLst/>
            <a:gdLst>
              <a:gd name="connsiteX0" fmla="*/ 1263 w 58956"/>
              <a:gd name="connsiteY0" fmla="*/ 48766 h 291415"/>
              <a:gd name="connsiteX1" fmla="*/ 1263 w 58956"/>
              <a:gd name="connsiteY1" fmla="*/ 1263 h 291415"/>
              <a:gd name="connsiteX2" fmla="*/ 58873 w 58956"/>
              <a:gd name="connsiteY2" fmla="*/ 1263 h 291415"/>
              <a:gd name="connsiteX3" fmla="*/ 58873 w 58956"/>
              <a:gd name="connsiteY3" fmla="*/ 48766 h 291415"/>
              <a:gd name="connsiteX4" fmla="*/ 1263 w 58956"/>
              <a:gd name="connsiteY4" fmla="*/ 48766 h 291415"/>
              <a:gd name="connsiteX5" fmla="*/ 58873 w 58956"/>
              <a:gd name="connsiteY5" fmla="*/ 81108 h 291415"/>
              <a:gd name="connsiteX6" fmla="*/ 58873 w 58956"/>
              <a:gd name="connsiteY6" fmla="*/ 290826 h 291415"/>
              <a:gd name="connsiteX7" fmla="*/ 1263 w 58956"/>
              <a:gd name="connsiteY7" fmla="*/ 290826 h 291415"/>
              <a:gd name="connsiteX8" fmla="*/ 1263 w 58956"/>
              <a:gd name="connsiteY8" fmla="*/ 81108 h 291415"/>
              <a:gd name="connsiteX9" fmla="*/ 58873 w 58956"/>
              <a:gd name="connsiteY9" fmla="*/ 81108 h 2914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8956" h="291415">
                <a:moveTo>
                  <a:pt x="1263" y="48766"/>
                </a:moveTo>
                <a:lnTo>
                  <a:pt x="1263" y="1263"/>
                </a:lnTo>
                <a:lnTo>
                  <a:pt x="58873" y="1263"/>
                </a:lnTo>
                <a:lnTo>
                  <a:pt x="58873" y="48766"/>
                </a:lnTo>
                <a:lnTo>
                  <a:pt x="1263" y="48766"/>
                </a:lnTo>
                <a:close/>
                <a:moveTo>
                  <a:pt x="58873" y="81108"/>
                </a:moveTo>
                <a:lnTo>
                  <a:pt x="58873" y="290826"/>
                </a:lnTo>
                <a:lnTo>
                  <a:pt x="1263" y="290826"/>
                </a:lnTo>
                <a:lnTo>
                  <a:pt x="1263" y="81108"/>
                </a:lnTo>
                <a:lnTo>
                  <a:pt x="58873" y="81108"/>
                </a:ln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7" name="Freeform: Shape 56">
            <a:extLst>
              <a:ext uri="{FF2B5EF4-FFF2-40B4-BE49-F238E27FC236}">
                <a16:creationId xmlns:a16="http://schemas.microsoft.com/office/drawing/2014/main" id="{3B0D7DE1-243A-4486-B086-60373848D190}"/>
              </a:ext>
            </a:extLst>
          </p:cNvPr>
          <p:cNvSpPr/>
          <p:nvPr/>
        </p:nvSpPr>
        <p:spPr>
          <a:xfrm>
            <a:off x="1713824" y="1159439"/>
            <a:ext cx="200363" cy="203445"/>
          </a:xfrm>
          <a:custGeom>
            <a:avLst/>
            <a:gdLst>
              <a:gd name="connsiteX0" fmla="*/ 9012 w 218982"/>
              <a:gd name="connsiteY0" fmla="*/ 66284 h 222351"/>
              <a:gd name="connsiteX1" fmla="*/ 30910 w 218982"/>
              <a:gd name="connsiteY1" fmla="*/ 31416 h 222351"/>
              <a:gd name="connsiteX2" fmla="*/ 64937 w 218982"/>
              <a:gd name="connsiteY2" fmla="*/ 9180 h 222351"/>
              <a:gd name="connsiteX3" fmla="*/ 109576 w 218982"/>
              <a:gd name="connsiteY3" fmla="*/ 1263 h 222351"/>
              <a:gd name="connsiteX4" fmla="*/ 154383 w 218982"/>
              <a:gd name="connsiteY4" fmla="*/ 9180 h 222351"/>
              <a:gd name="connsiteX5" fmla="*/ 188578 w 218982"/>
              <a:gd name="connsiteY5" fmla="*/ 31416 h 222351"/>
              <a:gd name="connsiteX6" fmla="*/ 210476 w 218982"/>
              <a:gd name="connsiteY6" fmla="*/ 66284 h 222351"/>
              <a:gd name="connsiteX7" fmla="*/ 218225 w 218982"/>
              <a:gd name="connsiteY7" fmla="*/ 111934 h 222351"/>
              <a:gd name="connsiteX8" fmla="*/ 210476 w 218982"/>
              <a:gd name="connsiteY8" fmla="*/ 157415 h 222351"/>
              <a:gd name="connsiteX9" fmla="*/ 188578 w 218982"/>
              <a:gd name="connsiteY9" fmla="*/ 192115 h 222351"/>
              <a:gd name="connsiteX10" fmla="*/ 154383 w 218982"/>
              <a:gd name="connsiteY10" fmla="*/ 214182 h 222351"/>
              <a:gd name="connsiteX11" fmla="*/ 109576 w 218982"/>
              <a:gd name="connsiteY11" fmla="*/ 221931 h 222351"/>
              <a:gd name="connsiteX12" fmla="*/ 64937 w 218982"/>
              <a:gd name="connsiteY12" fmla="*/ 214182 h 222351"/>
              <a:gd name="connsiteX13" fmla="*/ 30910 w 218982"/>
              <a:gd name="connsiteY13" fmla="*/ 192115 h 222351"/>
              <a:gd name="connsiteX14" fmla="*/ 9012 w 218982"/>
              <a:gd name="connsiteY14" fmla="*/ 157415 h 222351"/>
              <a:gd name="connsiteX15" fmla="*/ 1263 w 218982"/>
              <a:gd name="connsiteY15" fmla="*/ 111934 h 222351"/>
              <a:gd name="connsiteX16" fmla="*/ 9012 w 218982"/>
              <a:gd name="connsiteY16" fmla="*/ 66284 h 222351"/>
              <a:gd name="connsiteX17" fmla="*/ 61399 w 218982"/>
              <a:gd name="connsiteY17" fmla="*/ 136527 h 222351"/>
              <a:gd name="connsiteX18" fmla="*/ 69653 w 218982"/>
              <a:gd name="connsiteY18" fmla="*/ 158089 h 222351"/>
              <a:gd name="connsiteX19" fmla="*/ 85319 w 218982"/>
              <a:gd name="connsiteY19" fmla="*/ 173249 h 222351"/>
              <a:gd name="connsiteX20" fmla="*/ 109744 w 218982"/>
              <a:gd name="connsiteY20" fmla="*/ 178976 h 222351"/>
              <a:gd name="connsiteX21" fmla="*/ 134337 w 218982"/>
              <a:gd name="connsiteY21" fmla="*/ 173249 h 222351"/>
              <a:gd name="connsiteX22" fmla="*/ 150172 w 218982"/>
              <a:gd name="connsiteY22" fmla="*/ 158089 h 222351"/>
              <a:gd name="connsiteX23" fmla="*/ 158426 w 218982"/>
              <a:gd name="connsiteY23" fmla="*/ 136527 h 222351"/>
              <a:gd name="connsiteX24" fmla="*/ 160784 w 218982"/>
              <a:gd name="connsiteY24" fmla="*/ 111934 h 222351"/>
              <a:gd name="connsiteX25" fmla="*/ 158426 w 218982"/>
              <a:gd name="connsiteY25" fmla="*/ 87172 h 222351"/>
              <a:gd name="connsiteX26" fmla="*/ 150172 w 218982"/>
              <a:gd name="connsiteY26" fmla="*/ 65611 h 222351"/>
              <a:gd name="connsiteX27" fmla="*/ 134337 w 218982"/>
              <a:gd name="connsiteY27" fmla="*/ 50450 h 222351"/>
              <a:gd name="connsiteX28" fmla="*/ 109744 w 218982"/>
              <a:gd name="connsiteY28" fmla="*/ 44555 h 222351"/>
              <a:gd name="connsiteX29" fmla="*/ 85319 w 218982"/>
              <a:gd name="connsiteY29" fmla="*/ 50450 h 222351"/>
              <a:gd name="connsiteX30" fmla="*/ 69653 w 218982"/>
              <a:gd name="connsiteY30" fmla="*/ 65611 h 222351"/>
              <a:gd name="connsiteX31" fmla="*/ 61399 w 218982"/>
              <a:gd name="connsiteY31" fmla="*/ 87172 h 222351"/>
              <a:gd name="connsiteX32" fmla="*/ 59041 w 218982"/>
              <a:gd name="connsiteY32" fmla="*/ 111934 h 222351"/>
              <a:gd name="connsiteX33" fmla="*/ 61399 w 218982"/>
              <a:gd name="connsiteY33" fmla="*/ 136527 h 222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218982" h="222351">
                <a:moveTo>
                  <a:pt x="9012" y="66284"/>
                </a:moveTo>
                <a:cubicBezTo>
                  <a:pt x="14065" y="52640"/>
                  <a:pt x="21477" y="41017"/>
                  <a:pt x="30910" y="31416"/>
                </a:cubicBezTo>
                <a:cubicBezTo>
                  <a:pt x="40343" y="21814"/>
                  <a:pt x="51798" y="14402"/>
                  <a:pt x="64937" y="9180"/>
                </a:cubicBezTo>
                <a:cubicBezTo>
                  <a:pt x="78244" y="3959"/>
                  <a:pt x="93068" y="1263"/>
                  <a:pt x="109576" y="1263"/>
                </a:cubicBezTo>
                <a:cubicBezTo>
                  <a:pt x="126083" y="1263"/>
                  <a:pt x="141075" y="3959"/>
                  <a:pt x="154383" y="9180"/>
                </a:cubicBezTo>
                <a:cubicBezTo>
                  <a:pt x="167690" y="14402"/>
                  <a:pt x="179145" y="21814"/>
                  <a:pt x="188578" y="31416"/>
                </a:cubicBezTo>
                <a:cubicBezTo>
                  <a:pt x="198011" y="41017"/>
                  <a:pt x="205423" y="52640"/>
                  <a:pt x="210476" y="66284"/>
                </a:cubicBezTo>
                <a:cubicBezTo>
                  <a:pt x="215529" y="79929"/>
                  <a:pt x="218225" y="95089"/>
                  <a:pt x="218225" y="111934"/>
                </a:cubicBezTo>
                <a:cubicBezTo>
                  <a:pt x="218225" y="128779"/>
                  <a:pt x="215698" y="143771"/>
                  <a:pt x="210476" y="157415"/>
                </a:cubicBezTo>
                <a:cubicBezTo>
                  <a:pt x="205254" y="170891"/>
                  <a:pt x="198011" y="182514"/>
                  <a:pt x="188578" y="192115"/>
                </a:cubicBezTo>
                <a:cubicBezTo>
                  <a:pt x="179145" y="201717"/>
                  <a:pt x="167690" y="209129"/>
                  <a:pt x="154383" y="214182"/>
                </a:cubicBezTo>
                <a:cubicBezTo>
                  <a:pt x="141075" y="219235"/>
                  <a:pt x="126083" y="221931"/>
                  <a:pt x="109576" y="221931"/>
                </a:cubicBezTo>
                <a:cubicBezTo>
                  <a:pt x="93068" y="221931"/>
                  <a:pt x="78244" y="219404"/>
                  <a:pt x="64937" y="214182"/>
                </a:cubicBezTo>
                <a:cubicBezTo>
                  <a:pt x="51629" y="209129"/>
                  <a:pt x="40343" y="201717"/>
                  <a:pt x="30910" y="192115"/>
                </a:cubicBezTo>
                <a:cubicBezTo>
                  <a:pt x="21477" y="182514"/>
                  <a:pt x="14065" y="170891"/>
                  <a:pt x="9012" y="157415"/>
                </a:cubicBezTo>
                <a:cubicBezTo>
                  <a:pt x="3790" y="143939"/>
                  <a:pt x="1263" y="128779"/>
                  <a:pt x="1263" y="111934"/>
                </a:cubicBezTo>
                <a:cubicBezTo>
                  <a:pt x="1263" y="95258"/>
                  <a:pt x="3958" y="79929"/>
                  <a:pt x="9012" y="66284"/>
                </a:cubicBezTo>
                <a:close/>
                <a:moveTo>
                  <a:pt x="61399" y="136527"/>
                </a:moveTo>
                <a:cubicBezTo>
                  <a:pt x="63084" y="144444"/>
                  <a:pt x="65779" y="151688"/>
                  <a:pt x="69653" y="158089"/>
                </a:cubicBezTo>
                <a:cubicBezTo>
                  <a:pt x="73528" y="164490"/>
                  <a:pt x="78750" y="169543"/>
                  <a:pt x="85319" y="173249"/>
                </a:cubicBezTo>
                <a:cubicBezTo>
                  <a:pt x="91889" y="176955"/>
                  <a:pt x="99974" y="178976"/>
                  <a:pt x="109744" y="178976"/>
                </a:cubicBezTo>
                <a:cubicBezTo>
                  <a:pt x="119514" y="178976"/>
                  <a:pt x="127600" y="177123"/>
                  <a:pt x="134337" y="173249"/>
                </a:cubicBezTo>
                <a:cubicBezTo>
                  <a:pt x="140907" y="169543"/>
                  <a:pt x="146297" y="164321"/>
                  <a:pt x="150172" y="158089"/>
                </a:cubicBezTo>
                <a:cubicBezTo>
                  <a:pt x="154046" y="151688"/>
                  <a:pt x="156910" y="144613"/>
                  <a:pt x="158426" y="136527"/>
                </a:cubicBezTo>
                <a:cubicBezTo>
                  <a:pt x="160110" y="128610"/>
                  <a:pt x="160784" y="120356"/>
                  <a:pt x="160784" y="111934"/>
                </a:cubicBezTo>
                <a:cubicBezTo>
                  <a:pt x="160784" y="103511"/>
                  <a:pt x="159942" y="95258"/>
                  <a:pt x="158426" y="87172"/>
                </a:cubicBezTo>
                <a:cubicBezTo>
                  <a:pt x="156741" y="79086"/>
                  <a:pt x="154046" y="71843"/>
                  <a:pt x="150172" y="65611"/>
                </a:cubicBezTo>
                <a:cubicBezTo>
                  <a:pt x="146297" y="59378"/>
                  <a:pt x="140907" y="54325"/>
                  <a:pt x="134337" y="50450"/>
                </a:cubicBezTo>
                <a:cubicBezTo>
                  <a:pt x="127768" y="46576"/>
                  <a:pt x="119514" y="44555"/>
                  <a:pt x="109744" y="44555"/>
                </a:cubicBezTo>
                <a:cubicBezTo>
                  <a:pt x="99974" y="44555"/>
                  <a:pt x="91889" y="46576"/>
                  <a:pt x="85319" y="50450"/>
                </a:cubicBezTo>
                <a:cubicBezTo>
                  <a:pt x="78750" y="54325"/>
                  <a:pt x="73696" y="59378"/>
                  <a:pt x="69653" y="65611"/>
                </a:cubicBezTo>
                <a:cubicBezTo>
                  <a:pt x="65779" y="71843"/>
                  <a:pt x="62915" y="78918"/>
                  <a:pt x="61399" y="87172"/>
                </a:cubicBezTo>
                <a:cubicBezTo>
                  <a:pt x="59715" y="95258"/>
                  <a:pt x="59041" y="103511"/>
                  <a:pt x="59041" y="111934"/>
                </a:cubicBezTo>
                <a:cubicBezTo>
                  <a:pt x="58873" y="120356"/>
                  <a:pt x="59715" y="128442"/>
                  <a:pt x="61399" y="136527"/>
                </a:cubicBez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8" name="Freeform: Shape 57">
            <a:extLst>
              <a:ext uri="{FF2B5EF4-FFF2-40B4-BE49-F238E27FC236}">
                <a16:creationId xmlns:a16="http://schemas.microsoft.com/office/drawing/2014/main" id="{7FC3FCC2-EF96-4D46-903A-16017B35098F}"/>
              </a:ext>
            </a:extLst>
          </p:cNvPr>
          <p:cNvSpPr/>
          <p:nvPr/>
        </p:nvSpPr>
        <p:spPr>
          <a:xfrm>
            <a:off x="1946398" y="1159284"/>
            <a:ext cx="181868" cy="198821"/>
          </a:xfrm>
          <a:custGeom>
            <a:avLst/>
            <a:gdLst>
              <a:gd name="connsiteX0" fmla="*/ 56177 w 198768"/>
              <a:gd name="connsiteY0" fmla="*/ 6991 h 217298"/>
              <a:gd name="connsiteX1" fmla="*/ 56177 w 198768"/>
              <a:gd name="connsiteY1" fmla="*/ 36132 h 217298"/>
              <a:gd name="connsiteX2" fmla="*/ 57357 w 198768"/>
              <a:gd name="connsiteY2" fmla="*/ 36132 h 217298"/>
              <a:gd name="connsiteX3" fmla="*/ 85824 w 198768"/>
              <a:gd name="connsiteY3" fmla="*/ 9517 h 217298"/>
              <a:gd name="connsiteX4" fmla="*/ 121535 w 198768"/>
              <a:gd name="connsiteY4" fmla="*/ 1263 h 217298"/>
              <a:gd name="connsiteX5" fmla="*/ 159436 w 198768"/>
              <a:gd name="connsiteY5" fmla="*/ 7496 h 217298"/>
              <a:gd name="connsiteX6" fmla="*/ 182682 w 198768"/>
              <a:gd name="connsiteY6" fmla="*/ 25015 h 217298"/>
              <a:gd name="connsiteX7" fmla="*/ 194642 w 198768"/>
              <a:gd name="connsiteY7" fmla="*/ 52135 h 217298"/>
              <a:gd name="connsiteX8" fmla="*/ 198011 w 198768"/>
              <a:gd name="connsiteY8" fmla="*/ 87677 h 217298"/>
              <a:gd name="connsiteX9" fmla="*/ 198011 w 198768"/>
              <a:gd name="connsiteY9" fmla="*/ 216709 h 217298"/>
              <a:gd name="connsiteX10" fmla="*/ 140402 w 198768"/>
              <a:gd name="connsiteY10" fmla="*/ 216709 h 217298"/>
              <a:gd name="connsiteX11" fmla="*/ 140402 w 198768"/>
              <a:gd name="connsiteY11" fmla="*/ 98290 h 217298"/>
              <a:gd name="connsiteX12" fmla="*/ 132316 w 198768"/>
              <a:gd name="connsiteY12" fmla="*/ 59546 h 217298"/>
              <a:gd name="connsiteX13" fmla="*/ 103511 w 198768"/>
              <a:gd name="connsiteY13" fmla="*/ 46744 h 217298"/>
              <a:gd name="connsiteX14" fmla="*/ 69485 w 198768"/>
              <a:gd name="connsiteY14" fmla="*/ 60726 h 217298"/>
              <a:gd name="connsiteX15" fmla="*/ 58873 w 198768"/>
              <a:gd name="connsiteY15" fmla="*/ 106712 h 217298"/>
              <a:gd name="connsiteX16" fmla="*/ 58873 w 198768"/>
              <a:gd name="connsiteY16" fmla="*/ 216709 h 217298"/>
              <a:gd name="connsiteX17" fmla="*/ 1263 w 198768"/>
              <a:gd name="connsiteY17" fmla="*/ 216709 h 217298"/>
              <a:gd name="connsiteX18" fmla="*/ 1263 w 198768"/>
              <a:gd name="connsiteY18" fmla="*/ 6991 h 217298"/>
              <a:gd name="connsiteX19" fmla="*/ 56177 w 198768"/>
              <a:gd name="connsiteY19" fmla="*/ 6991 h 2172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98768" h="217298">
                <a:moveTo>
                  <a:pt x="56177" y="6991"/>
                </a:moveTo>
                <a:lnTo>
                  <a:pt x="56177" y="36132"/>
                </a:lnTo>
                <a:lnTo>
                  <a:pt x="57357" y="36132"/>
                </a:lnTo>
                <a:cubicBezTo>
                  <a:pt x="64600" y="24004"/>
                  <a:pt x="74201" y="15076"/>
                  <a:pt x="85824" y="9517"/>
                </a:cubicBezTo>
                <a:cubicBezTo>
                  <a:pt x="97447" y="3958"/>
                  <a:pt x="109407" y="1263"/>
                  <a:pt x="121535" y="1263"/>
                </a:cubicBezTo>
                <a:cubicBezTo>
                  <a:pt x="136864" y="1263"/>
                  <a:pt x="149498" y="3285"/>
                  <a:pt x="159436" y="7496"/>
                </a:cubicBezTo>
                <a:cubicBezTo>
                  <a:pt x="169375" y="11707"/>
                  <a:pt x="177123" y="17434"/>
                  <a:pt x="182682" y="25015"/>
                </a:cubicBezTo>
                <a:cubicBezTo>
                  <a:pt x="188409" y="32426"/>
                  <a:pt x="192284" y="41523"/>
                  <a:pt x="194642" y="52135"/>
                </a:cubicBezTo>
                <a:cubicBezTo>
                  <a:pt x="197000" y="62747"/>
                  <a:pt x="198011" y="74707"/>
                  <a:pt x="198011" y="87677"/>
                </a:cubicBezTo>
                <a:lnTo>
                  <a:pt x="198011" y="216709"/>
                </a:lnTo>
                <a:lnTo>
                  <a:pt x="140402" y="216709"/>
                </a:lnTo>
                <a:lnTo>
                  <a:pt x="140402" y="98290"/>
                </a:lnTo>
                <a:cubicBezTo>
                  <a:pt x="140402" y="80939"/>
                  <a:pt x="137706" y="68137"/>
                  <a:pt x="132316" y="59546"/>
                </a:cubicBezTo>
                <a:cubicBezTo>
                  <a:pt x="126926" y="50956"/>
                  <a:pt x="117324" y="46744"/>
                  <a:pt x="103511" y="46744"/>
                </a:cubicBezTo>
                <a:cubicBezTo>
                  <a:pt x="87846" y="46744"/>
                  <a:pt x="76391" y="51461"/>
                  <a:pt x="69485" y="60726"/>
                </a:cubicBezTo>
                <a:cubicBezTo>
                  <a:pt x="62410" y="69990"/>
                  <a:pt x="58873" y="85487"/>
                  <a:pt x="58873" y="106712"/>
                </a:cubicBezTo>
                <a:lnTo>
                  <a:pt x="58873" y="216709"/>
                </a:lnTo>
                <a:lnTo>
                  <a:pt x="1263" y="216709"/>
                </a:lnTo>
                <a:lnTo>
                  <a:pt x="1263" y="6991"/>
                </a:lnTo>
                <a:lnTo>
                  <a:pt x="56177" y="6991"/>
                </a:ln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9" name="Freeform: Shape 58">
            <a:extLst>
              <a:ext uri="{FF2B5EF4-FFF2-40B4-BE49-F238E27FC236}">
                <a16:creationId xmlns:a16="http://schemas.microsoft.com/office/drawing/2014/main" id="{EFC947FC-CE8F-42A7-B9BE-5DE8A134F936}"/>
              </a:ext>
            </a:extLst>
          </p:cNvPr>
          <p:cNvSpPr/>
          <p:nvPr/>
        </p:nvSpPr>
        <p:spPr>
          <a:xfrm>
            <a:off x="316526" y="315913"/>
            <a:ext cx="60109" cy="266636"/>
          </a:xfrm>
          <a:custGeom>
            <a:avLst/>
            <a:gdLst>
              <a:gd name="connsiteX0" fmla="*/ 65105 w 65694"/>
              <a:gd name="connsiteY0" fmla="*/ 1263 h 291415"/>
              <a:gd name="connsiteX1" fmla="*/ 65105 w 65694"/>
              <a:gd name="connsiteY1" fmla="*/ 290826 h 291415"/>
              <a:gd name="connsiteX2" fmla="*/ 1263 w 65694"/>
              <a:gd name="connsiteY2" fmla="*/ 290826 h 291415"/>
              <a:gd name="connsiteX3" fmla="*/ 1263 w 65694"/>
              <a:gd name="connsiteY3" fmla="*/ 1263 h 291415"/>
              <a:gd name="connsiteX4" fmla="*/ 65105 w 65694"/>
              <a:gd name="connsiteY4" fmla="*/ 1263 h 2914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5694" h="291415">
                <a:moveTo>
                  <a:pt x="65105" y="1263"/>
                </a:moveTo>
                <a:lnTo>
                  <a:pt x="65105" y="290826"/>
                </a:lnTo>
                <a:lnTo>
                  <a:pt x="1263" y="290826"/>
                </a:lnTo>
                <a:lnTo>
                  <a:pt x="1263" y="1263"/>
                </a:lnTo>
                <a:lnTo>
                  <a:pt x="65105" y="1263"/>
                </a:lnTo>
                <a:close/>
              </a:path>
            </a:pathLst>
          </a:custGeom>
          <a:solidFill>
            <a:srgbClr val="FF79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0" name="Freeform: Shape 59">
            <a:extLst>
              <a:ext uri="{FF2B5EF4-FFF2-40B4-BE49-F238E27FC236}">
                <a16:creationId xmlns:a16="http://schemas.microsoft.com/office/drawing/2014/main" id="{0288D545-B60D-4529-BDB1-107B8F5A16A7}"/>
              </a:ext>
            </a:extLst>
          </p:cNvPr>
          <p:cNvSpPr/>
          <p:nvPr/>
        </p:nvSpPr>
        <p:spPr>
          <a:xfrm>
            <a:off x="316526" y="1496202"/>
            <a:ext cx="65069" cy="3331385"/>
          </a:xfrm>
          <a:custGeom>
            <a:avLst/>
            <a:gdLst>
              <a:gd name="connsiteX0" fmla="*/ 65105 w 65694"/>
              <a:gd name="connsiteY0" fmla="*/ 1263 h 3037122"/>
              <a:gd name="connsiteX1" fmla="*/ 65105 w 65694"/>
              <a:gd name="connsiteY1" fmla="*/ 3037038 h 3037122"/>
              <a:gd name="connsiteX2" fmla="*/ 1263 w 65694"/>
              <a:gd name="connsiteY2" fmla="*/ 3037038 h 3037122"/>
              <a:gd name="connsiteX3" fmla="*/ 1263 w 65694"/>
              <a:gd name="connsiteY3" fmla="*/ 1263 h 3037122"/>
              <a:gd name="connsiteX4" fmla="*/ 65105 w 65694"/>
              <a:gd name="connsiteY4" fmla="*/ 1263 h 30371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5694" h="3037122">
                <a:moveTo>
                  <a:pt x="65105" y="1263"/>
                </a:moveTo>
                <a:lnTo>
                  <a:pt x="65105" y="3037038"/>
                </a:lnTo>
                <a:lnTo>
                  <a:pt x="1263" y="3037038"/>
                </a:lnTo>
                <a:lnTo>
                  <a:pt x="1263" y="1263"/>
                </a:lnTo>
                <a:lnTo>
                  <a:pt x="65105" y="1263"/>
                </a:lnTo>
                <a:close/>
              </a:path>
            </a:pathLst>
          </a:custGeom>
          <a:solidFill>
            <a:srgbClr val="FF79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39" name="Title 1">
            <a:extLst>
              <a:ext uri="{FF2B5EF4-FFF2-40B4-BE49-F238E27FC236}">
                <a16:creationId xmlns:a16="http://schemas.microsoft.com/office/drawing/2014/main" id="{D6394680-080B-42CB-BA0D-B223D3A7346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70028" y="1751498"/>
            <a:ext cx="6486419" cy="1676728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lnSpc>
                <a:spcPct val="85000"/>
              </a:lnSpc>
              <a:defRPr sz="3500" baseline="0">
                <a:solidFill>
                  <a:schemeClr val="tx1"/>
                </a:solidFill>
              </a:defRPr>
            </a:lvl1pPr>
          </a:lstStyle>
          <a:p>
            <a:r>
              <a:rPr lang="en-US" dirty="0" err="1"/>
              <a:t>Cliquez</a:t>
            </a:r>
            <a:r>
              <a:rPr lang="en-US" dirty="0"/>
              <a:t> pour modifier le </a:t>
            </a:r>
            <a:r>
              <a:rPr lang="en-US" dirty="0" err="1"/>
              <a:t>titre</a:t>
            </a:r>
            <a:endParaRPr lang="en-GB" dirty="0"/>
          </a:p>
        </p:txBody>
      </p:sp>
      <p:sp>
        <p:nvSpPr>
          <p:cNvPr id="40" name="Subtitle 2">
            <a:extLst>
              <a:ext uri="{FF2B5EF4-FFF2-40B4-BE49-F238E27FC236}">
                <a16:creationId xmlns:a16="http://schemas.microsoft.com/office/drawing/2014/main" id="{9ECC6CC8-CF1C-430F-898E-6B57682FAB9E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76596" y="3698197"/>
            <a:ext cx="6500863" cy="527728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baseline="0">
                <a:solidFill>
                  <a:schemeClr val="tx1"/>
                </a:solidFill>
              </a:defRPr>
            </a:lvl1pPr>
            <a:lvl2pPr marL="180975" indent="-180975" algn="l">
              <a:buClr>
                <a:schemeClr val="bg2"/>
              </a:buClr>
              <a:buSzPct val="100000"/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</a:defRPr>
            </a:lvl2pPr>
            <a:lvl3pPr marL="406800" indent="-190800" algn="l">
              <a:spcBef>
                <a:spcPts val="336"/>
              </a:spcBef>
              <a:buClrTx/>
              <a:buFont typeface="Helvetica 55 Roman" panose="020B0604020202020204" pitchFamily="34" charset="0"/>
              <a:buChar char="–"/>
              <a:defRPr>
                <a:solidFill>
                  <a:schemeClr val="tx1"/>
                </a:solidFill>
                <a:latin typeface="Helvetica 55 Roman" panose="020B0604020202020204" pitchFamily="34" charset="0"/>
              </a:defRPr>
            </a:lvl3pPr>
            <a:lvl4pPr marL="594000" indent="-172800" algn="l">
              <a:spcBef>
                <a:spcPts val="24"/>
              </a:spcBef>
              <a:buFont typeface="Helvetica 55 Roman" panose="020B0604020202020204" pitchFamily="34" charset="0"/>
              <a:buChar char="–"/>
              <a:defRPr>
                <a:solidFill>
                  <a:schemeClr val="tx1"/>
                </a:solidFill>
              </a:defRPr>
            </a:lvl4pPr>
            <a:lvl5pPr marL="799200" indent="-190800" algn="l">
              <a:buFont typeface="Helvetica 55 Roman" panose="020B0604020202020204" pitchFamily="34" charset="0"/>
              <a:buChar char="–"/>
              <a:defRPr>
                <a:solidFill>
                  <a:schemeClr val="tx1"/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dirty="0"/>
              <a:t>Cliquez pour modifier le nom du présentateur</a:t>
            </a:r>
          </a:p>
        </p:txBody>
      </p:sp>
    </p:spTree>
    <p:extLst>
      <p:ext uri="{BB962C8B-B14F-4D97-AF65-F5344CB8AC3E}">
        <p14:creationId xmlns:p14="http://schemas.microsoft.com/office/powerpoint/2010/main" val="1433745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314326" y="268289"/>
            <a:ext cx="4828498" cy="2301874"/>
          </a:xfrm>
        </p:spPr>
        <p:txBody>
          <a:bodyPr>
            <a:noAutofit/>
          </a:bodyPr>
          <a:lstStyle>
            <a:lvl1pPr algn="l">
              <a:lnSpc>
                <a:spcPct val="85000"/>
              </a:lnSpc>
              <a:defRPr sz="5500" baseline="0">
                <a:solidFill>
                  <a:schemeClr val="tx1"/>
                </a:solidFill>
              </a:defRPr>
            </a:lvl1pPr>
          </a:lstStyle>
          <a:p>
            <a:r>
              <a:rPr lang="fr-FR" noProof="0" dirty="0"/>
              <a:t>Cliquez pour modifier le titre</a:t>
            </a:r>
          </a:p>
        </p:txBody>
      </p:sp>
      <p:sp>
        <p:nvSpPr>
          <p:cNvPr id="17" name="Text Placeholder 17"/>
          <p:cNvSpPr>
            <a:spLocks noGrp="1"/>
          </p:cNvSpPr>
          <p:nvPr>
            <p:ph type="body" sz="quarter" idx="16" hasCustomPrompt="1"/>
          </p:nvPr>
        </p:nvSpPr>
        <p:spPr>
          <a:xfrm>
            <a:off x="5800725" y="266701"/>
            <a:ext cx="3028950" cy="3403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fr-FR" noProof="0" dirty="0"/>
              <a:t>Cliquez pour modifier le texte</a:t>
            </a:r>
          </a:p>
          <a:p>
            <a:pPr lvl="1"/>
            <a:r>
              <a:rPr lang="fr-FR" noProof="0" dirty="0"/>
              <a:t>Deuxième niveau</a:t>
            </a:r>
          </a:p>
        </p:txBody>
      </p:sp>
      <p:sp>
        <p:nvSpPr>
          <p:cNvPr id="42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10687" y="2704144"/>
            <a:ext cx="4831185" cy="966156"/>
          </a:xfrm>
        </p:spPr>
        <p:txBody>
          <a:bodyPr/>
          <a:lstStyle>
            <a:lvl1pPr marL="0" indent="0" algn="l">
              <a:buNone/>
              <a:defRPr baseline="0">
                <a:solidFill>
                  <a:schemeClr val="tx1"/>
                </a:solidFill>
              </a:defRPr>
            </a:lvl1pPr>
            <a:lvl2pPr marL="180975" indent="-180975" algn="l">
              <a:buClr>
                <a:schemeClr val="bg2"/>
              </a:buClr>
              <a:buSzPct val="100000"/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</a:defRPr>
            </a:lvl2pPr>
            <a:lvl3pPr marL="406800" indent="-190800" algn="l">
              <a:spcBef>
                <a:spcPts val="336"/>
              </a:spcBef>
              <a:buClrTx/>
              <a:buFont typeface="Helvetica 55 Roman" panose="020B0604020202020204" pitchFamily="34" charset="0"/>
              <a:buChar char="–"/>
              <a:defRPr>
                <a:solidFill>
                  <a:schemeClr val="tx1"/>
                </a:solidFill>
                <a:latin typeface="Helvetica 55 Roman" panose="020B0604020202020204" pitchFamily="34" charset="0"/>
              </a:defRPr>
            </a:lvl3pPr>
            <a:lvl4pPr marL="594000" indent="-172800" algn="l">
              <a:spcBef>
                <a:spcPts val="24"/>
              </a:spcBef>
              <a:buFont typeface="Helvetica 55 Roman" panose="020B0604020202020204" pitchFamily="34" charset="0"/>
              <a:buChar char="–"/>
              <a:defRPr>
                <a:solidFill>
                  <a:schemeClr val="tx1"/>
                </a:solidFill>
              </a:defRPr>
            </a:lvl4pPr>
            <a:lvl5pPr marL="799200" indent="-190800" algn="l">
              <a:buFont typeface="Helvetica 55 Roman" panose="020B0604020202020204" pitchFamily="34" charset="0"/>
              <a:buChar char="–"/>
              <a:defRPr>
                <a:solidFill>
                  <a:schemeClr val="tx1"/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dirty="0"/>
              <a:t>Cliquez pour modifier le nom du présentateur</a:t>
            </a:r>
          </a:p>
        </p:txBody>
      </p:sp>
      <p:grpSp>
        <p:nvGrpSpPr>
          <p:cNvPr id="3" name="Group 2"/>
          <p:cNvGrpSpPr/>
          <p:nvPr userDrawn="1"/>
        </p:nvGrpSpPr>
        <p:grpSpPr>
          <a:xfrm>
            <a:off x="313535" y="4233863"/>
            <a:ext cx="612775" cy="612775"/>
            <a:chOff x="313535" y="4233863"/>
            <a:chExt cx="612775" cy="612775"/>
          </a:xfrm>
        </p:grpSpPr>
        <p:sp>
          <p:nvSpPr>
            <p:cNvPr id="43" name="Rectangle 5"/>
            <p:cNvSpPr>
              <a:spLocks noChangeArrowheads="1"/>
            </p:cNvSpPr>
            <p:nvPr userDrawn="1"/>
          </p:nvSpPr>
          <p:spPr bwMode="auto">
            <a:xfrm>
              <a:off x="313535" y="4233863"/>
              <a:ext cx="612775" cy="612775"/>
            </a:xfrm>
            <a:prstGeom prst="rect">
              <a:avLst/>
            </a:prstGeom>
            <a:solidFill>
              <a:srgbClr val="FF7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</a:pPr>
              <a:endParaRPr lang="en-GB" sz="1800">
                <a:solidFill>
                  <a:srgbClr val="000000"/>
                </a:solidFill>
                <a:latin typeface="Helvetica 75 Bold"/>
              </a:endParaRPr>
            </a:p>
          </p:txBody>
        </p:sp>
        <p:sp>
          <p:nvSpPr>
            <p:cNvPr id="44" name="Freeform 6"/>
            <p:cNvSpPr>
              <a:spLocks noEditPoints="1"/>
            </p:cNvSpPr>
            <p:nvPr userDrawn="1"/>
          </p:nvSpPr>
          <p:spPr bwMode="auto">
            <a:xfrm>
              <a:off x="500860" y="4708526"/>
              <a:ext cx="74613" cy="87313"/>
            </a:xfrm>
            <a:custGeom>
              <a:avLst/>
              <a:gdLst>
                <a:gd name="T0" fmla="*/ 66 w 93"/>
                <a:gd name="T1" fmla="*/ 99 h 109"/>
                <a:gd name="T2" fmla="*/ 31 w 93"/>
                <a:gd name="T3" fmla="*/ 109 h 109"/>
                <a:gd name="T4" fmla="*/ 0 w 93"/>
                <a:gd name="T5" fmla="*/ 79 h 109"/>
                <a:gd name="T6" fmla="*/ 66 w 93"/>
                <a:gd name="T7" fmla="*/ 37 h 109"/>
                <a:gd name="T8" fmla="*/ 66 w 93"/>
                <a:gd name="T9" fmla="*/ 32 h 109"/>
                <a:gd name="T10" fmla="*/ 49 w 93"/>
                <a:gd name="T11" fmla="*/ 19 h 109"/>
                <a:gd name="T12" fmla="*/ 24 w 93"/>
                <a:gd name="T13" fmla="*/ 32 h 109"/>
                <a:gd name="T14" fmla="*/ 5 w 93"/>
                <a:gd name="T15" fmla="*/ 21 h 109"/>
                <a:gd name="T16" fmla="*/ 50 w 93"/>
                <a:gd name="T17" fmla="*/ 0 h 109"/>
                <a:gd name="T18" fmla="*/ 93 w 93"/>
                <a:gd name="T19" fmla="*/ 32 h 109"/>
                <a:gd name="T20" fmla="*/ 93 w 93"/>
                <a:gd name="T21" fmla="*/ 108 h 109"/>
                <a:gd name="T22" fmla="*/ 68 w 93"/>
                <a:gd name="T23" fmla="*/ 108 h 109"/>
                <a:gd name="T24" fmla="*/ 66 w 93"/>
                <a:gd name="T25" fmla="*/ 99 h 109"/>
                <a:gd name="T26" fmla="*/ 27 w 93"/>
                <a:gd name="T27" fmla="*/ 77 h 109"/>
                <a:gd name="T28" fmla="*/ 39 w 93"/>
                <a:gd name="T29" fmla="*/ 90 h 109"/>
                <a:gd name="T30" fmla="*/ 65 w 93"/>
                <a:gd name="T31" fmla="*/ 79 h 109"/>
                <a:gd name="T32" fmla="*/ 65 w 93"/>
                <a:gd name="T33" fmla="*/ 54 h 109"/>
                <a:gd name="T34" fmla="*/ 27 w 93"/>
                <a:gd name="T35" fmla="*/ 77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3" h="109">
                  <a:moveTo>
                    <a:pt x="66" y="99"/>
                  </a:moveTo>
                  <a:cubicBezTo>
                    <a:pt x="55" y="106"/>
                    <a:pt x="43" y="109"/>
                    <a:pt x="31" y="109"/>
                  </a:cubicBezTo>
                  <a:cubicBezTo>
                    <a:pt x="11" y="109"/>
                    <a:pt x="0" y="96"/>
                    <a:pt x="0" y="79"/>
                  </a:cubicBezTo>
                  <a:cubicBezTo>
                    <a:pt x="0" y="55"/>
                    <a:pt x="21" y="42"/>
                    <a:pt x="66" y="37"/>
                  </a:cubicBezTo>
                  <a:cubicBezTo>
                    <a:pt x="66" y="32"/>
                    <a:pt x="66" y="32"/>
                    <a:pt x="66" y="32"/>
                  </a:cubicBezTo>
                  <a:cubicBezTo>
                    <a:pt x="66" y="24"/>
                    <a:pt x="60" y="19"/>
                    <a:pt x="49" y="19"/>
                  </a:cubicBezTo>
                  <a:cubicBezTo>
                    <a:pt x="39" y="19"/>
                    <a:pt x="30" y="24"/>
                    <a:pt x="24" y="32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15" y="7"/>
                    <a:pt x="30" y="0"/>
                    <a:pt x="50" y="0"/>
                  </a:cubicBezTo>
                  <a:cubicBezTo>
                    <a:pt x="77" y="0"/>
                    <a:pt x="93" y="12"/>
                    <a:pt x="93" y="32"/>
                  </a:cubicBezTo>
                  <a:cubicBezTo>
                    <a:pt x="93" y="32"/>
                    <a:pt x="93" y="108"/>
                    <a:pt x="93" y="108"/>
                  </a:cubicBezTo>
                  <a:cubicBezTo>
                    <a:pt x="68" y="108"/>
                    <a:pt x="68" y="108"/>
                    <a:pt x="68" y="108"/>
                  </a:cubicBezTo>
                  <a:lnTo>
                    <a:pt x="66" y="99"/>
                  </a:lnTo>
                  <a:close/>
                  <a:moveTo>
                    <a:pt x="27" y="77"/>
                  </a:moveTo>
                  <a:cubicBezTo>
                    <a:pt x="27" y="84"/>
                    <a:pt x="31" y="90"/>
                    <a:pt x="39" y="90"/>
                  </a:cubicBezTo>
                  <a:cubicBezTo>
                    <a:pt x="48" y="90"/>
                    <a:pt x="57" y="87"/>
                    <a:pt x="65" y="79"/>
                  </a:cubicBezTo>
                  <a:cubicBezTo>
                    <a:pt x="65" y="54"/>
                    <a:pt x="65" y="54"/>
                    <a:pt x="65" y="54"/>
                  </a:cubicBezTo>
                  <a:cubicBezTo>
                    <a:pt x="39" y="57"/>
                    <a:pt x="27" y="64"/>
                    <a:pt x="27" y="7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</a:pPr>
              <a:endParaRPr lang="en-GB" sz="1800">
                <a:solidFill>
                  <a:srgbClr val="000000"/>
                </a:solidFill>
                <a:latin typeface="Helvetica 75 Bold"/>
              </a:endParaRPr>
            </a:p>
          </p:txBody>
        </p:sp>
        <p:sp>
          <p:nvSpPr>
            <p:cNvPr id="45" name="Freeform 7"/>
            <p:cNvSpPr>
              <a:spLocks/>
            </p:cNvSpPr>
            <p:nvPr userDrawn="1"/>
          </p:nvSpPr>
          <p:spPr bwMode="auto">
            <a:xfrm>
              <a:off x="592935" y="4708526"/>
              <a:ext cx="76200" cy="87313"/>
            </a:xfrm>
            <a:custGeom>
              <a:avLst/>
              <a:gdLst>
                <a:gd name="T0" fmla="*/ 0 w 94"/>
                <a:gd name="T1" fmla="*/ 5 h 108"/>
                <a:gd name="T2" fmla="*/ 23 w 94"/>
                <a:gd name="T3" fmla="*/ 2 h 108"/>
                <a:gd name="T4" fmla="*/ 25 w 94"/>
                <a:gd name="T5" fmla="*/ 15 h 108"/>
                <a:gd name="T6" fmla="*/ 61 w 94"/>
                <a:gd name="T7" fmla="*/ 0 h 108"/>
                <a:gd name="T8" fmla="*/ 94 w 94"/>
                <a:gd name="T9" fmla="*/ 34 h 108"/>
                <a:gd name="T10" fmla="*/ 94 w 94"/>
                <a:gd name="T11" fmla="*/ 108 h 108"/>
                <a:gd name="T12" fmla="*/ 66 w 94"/>
                <a:gd name="T13" fmla="*/ 108 h 108"/>
                <a:gd name="T14" fmla="*/ 66 w 94"/>
                <a:gd name="T15" fmla="*/ 39 h 108"/>
                <a:gd name="T16" fmla="*/ 53 w 94"/>
                <a:gd name="T17" fmla="*/ 21 h 108"/>
                <a:gd name="T18" fmla="*/ 27 w 94"/>
                <a:gd name="T19" fmla="*/ 32 h 108"/>
                <a:gd name="T20" fmla="*/ 27 w 94"/>
                <a:gd name="T21" fmla="*/ 108 h 108"/>
                <a:gd name="T22" fmla="*/ 0 w 94"/>
                <a:gd name="T23" fmla="*/ 108 h 108"/>
                <a:gd name="T24" fmla="*/ 0 w 94"/>
                <a:gd name="T25" fmla="*/ 5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4" h="108">
                  <a:moveTo>
                    <a:pt x="0" y="5"/>
                  </a:moveTo>
                  <a:cubicBezTo>
                    <a:pt x="23" y="2"/>
                    <a:pt x="23" y="2"/>
                    <a:pt x="23" y="2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38" y="5"/>
                    <a:pt x="48" y="0"/>
                    <a:pt x="61" y="0"/>
                  </a:cubicBezTo>
                  <a:cubicBezTo>
                    <a:pt x="83" y="0"/>
                    <a:pt x="94" y="12"/>
                    <a:pt x="94" y="34"/>
                  </a:cubicBezTo>
                  <a:cubicBezTo>
                    <a:pt x="94" y="108"/>
                    <a:pt x="94" y="108"/>
                    <a:pt x="94" y="108"/>
                  </a:cubicBezTo>
                  <a:cubicBezTo>
                    <a:pt x="66" y="108"/>
                    <a:pt x="66" y="108"/>
                    <a:pt x="66" y="108"/>
                  </a:cubicBezTo>
                  <a:cubicBezTo>
                    <a:pt x="66" y="39"/>
                    <a:pt x="66" y="39"/>
                    <a:pt x="66" y="39"/>
                  </a:cubicBezTo>
                  <a:cubicBezTo>
                    <a:pt x="66" y="26"/>
                    <a:pt x="63" y="21"/>
                    <a:pt x="53" y="21"/>
                  </a:cubicBezTo>
                  <a:cubicBezTo>
                    <a:pt x="45" y="21"/>
                    <a:pt x="36" y="24"/>
                    <a:pt x="27" y="32"/>
                  </a:cubicBezTo>
                  <a:cubicBezTo>
                    <a:pt x="27" y="108"/>
                    <a:pt x="27" y="108"/>
                    <a:pt x="27" y="108"/>
                  </a:cubicBezTo>
                  <a:cubicBezTo>
                    <a:pt x="0" y="108"/>
                    <a:pt x="0" y="108"/>
                    <a:pt x="0" y="108"/>
                  </a:cubicBezTo>
                  <a:lnTo>
                    <a:pt x="0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</a:pPr>
              <a:endParaRPr lang="en-GB" sz="1800">
                <a:solidFill>
                  <a:srgbClr val="000000"/>
                </a:solidFill>
                <a:latin typeface="Helvetica 75 Bold"/>
              </a:endParaRPr>
            </a:p>
          </p:txBody>
        </p:sp>
        <p:sp>
          <p:nvSpPr>
            <p:cNvPr id="46" name="Freeform 8"/>
            <p:cNvSpPr>
              <a:spLocks noEditPoints="1"/>
            </p:cNvSpPr>
            <p:nvPr userDrawn="1"/>
          </p:nvSpPr>
          <p:spPr bwMode="auto">
            <a:xfrm>
              <a:off x="778673" y="4708526"/>
              <a:ext cx="79375" cy="88900"/>
            </a:xfrm>
            <a:custGeom>
              <a:avLst/>
              <a:gdLst>
                <a:gd name="T0" fmla="*/ 50 w 98"/>
                <a:gd name="T1" fmla="*/ 110 h 110"/>
                <a:gd name="T2" fmla="*/ 0 w 98"/>
                <a:gd name="T3" fmla="*/ 55 h 110"/>
                <a:gd name="T4" fmla="*/ 49 w 98"/>
                <a:gd name="T5" fmla="*/ 0 h 110"/>
                <a:gd name="T6" fmla="*/ 98 w 98"/>
                <a:gd name="T7" fmla="*/ 54 h 110"/>
                <a:gd name="T8" fmla="*/ 97 w 98"/>
                <a:gd name="T9" fmla="*/ 59 h 110"/>
                <a:gd name="T10" fmla="*/ 27 w 98"/>
                <a:gd name="T11" fmla="*/ 59 h 110"/>
                <a:gd name="T12" fmla="*/ 52 w 98"/>
                <a:gd name="T13" fmla="*/ 89 h 110"/>
                <a:gd name="T14" fmla="*/ 76 w 98"/>
                <a:gd name="T15" fmla="*/ 76 h 110"/>
                <a:gd name="T16" fmla="*/ 96 w 98"/>
                <a:gd name="T17" fmla="*/ 87 h 110"/>
                <a:gd name="T18" fmla="*/ 50 w 98"/>
                <a:gd name="T19" fmla="*/ 110 h 110"/>
                <a:gd name="T20" fmla="*/ 70 w 98"/>
                <a:gd name="T21" fmla="*/ 41 h 110"/>
                <a:gd name="T22" fmla="*/ 49 w 98"/>
                <a:gd name="T23" fmla="*/ 19 h 110"/>
                <a:gd name="T24" fmla="*/ 28 w 98"/>
                <a:gd name="T25" fmla="*/ 41 h 110"/>
                <a:gd name="T26" fmla="*/ 70 w 98"/>
                <a:gd name="T27" fmla="*/ 41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8" h="110">
                  <a:moveTo>
                    <a:pt x="50" y="110"/>
                  </a:moveTo>
                  <a:cubicBezTo>
                    <a:pt x="19" y="110"/>
                    <a:pt x="0" y="90"/>
                    <a:pt x="0" y="55"/>
                  </a:cubicBezTo>
                  <a:cubicBezTo>
                    <a:pt x="0" y="20"/>
                    <a:pt x="19" y="0"/>
                    <a:pt x="49" y="0"/>
                  </a:cubicBezTo>
                  <a:cubicBezTo>
                    <a:pt x="80" y="0"/>
                    <a:pt x="98" y="20"/>
                    <a:pt x="98" y="54"/>
                  </a:cubicBezTo>
                  <a:cubicBezTo>
                    <a:pt x="98" y="56"/>
                    <a:pt x="97" y="57"/>
                    <a:pt x="97" y="59"/>
                  </a:cubicBezTo>
                  <a:cubicBezTo>
                    <a:pt x="27" y="59"/>
                    <a:pt x="27" y="59"/>
                    <a:pt x="27" y="59"/>
                  </a:cubicBezTo>
                  <a:cubicBezTo>
                    <a:pt x="28" y="79"/>
                    <a:pt x="36" y="89"/>
                    <a:pt x="52" y="89"/>
                  </a:cubicBezTo>
                  <a:cubicBezTo>
                    <a:pt x="63" y="89"/>
                    <a:pt x="70" y="85"/>
                    <a:pt x="76" y="76"/>
                  </a:cubicBezTo>
                  <a:cubicBezTo>
                    <a:pt x="96" y="87"/>
                    <a:pt x="96" y="87"/>
                    <a:pt x="96" y="87"/>
                  </a:cubicBezTo>
                  <a:cubicBezTo>
                    <a:pt x="87" y="102"/>
                    <a:pt x="71" y="110"/>
                    <a:pt x="50" y="110"/>
                  </a:cubicBezTo>
                  <a:close/>
                  <a:moveTo>
                    <a:pt x="70" y="41"/>
                  </a:moveTo>
                  <a:cubicBezTo>
                    <a:pt x="70" y="27"/>
                    <a:pt x="62" y="19"/>
                    <a:pt x="49" y="19"/>
                  </a:cubicBezTo>
                  <a:cubicBezTo>
                    <a:pt x="37" y="19"/>
                    <a:pt x="29" y="27"/>
                    <a:pt x="28" y="41"/>
                  </a:cubicBezTo>
                  <a:lnTo>
                    <a:pt x="70" y="4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</a:pPr>
              <a:endParaRPr lang="en-GB" sz="1800">
                <a:solidFill>
                  <a:srgbClr val="000000"/>
                </a:solidFill>
                <a:latin typeface="Helvetica 75 Bold"/>
              </a:endParaRPr>
            </a:p>
          </p:txBody>
        </p:sp>
        <p:sp>
          <p:nvSpPr>
            <p:cNvPr id="47" name="Freeform 9"/>
            <p:cNvSpPr>
              <a:spLocks noEditPoints="1"/>
            </p:cNvSpPr>
            <p:nvPr userDrawn="1"/>
          </p:nvSpPr>
          <p:spPr bwMode="auto">
            <a:xfrm>
              <a:off x="346873" y="4708526"/>
              <a:ext cx="84138" cy="88900"/>
            </a:xfrm>
            <a:custGeom>
              <a:avLst/>
              <a:gdLst>
                <a:gd name="T0" fmla="*/ 52 w 104"/>
                <a:gd name="T1" fmla="*/ 111 h 111"/>
                <a:gd name="T2" fmla="*/ 0 w 104"/>
                <a:gd name="T3" fmla="*/ 55 h 111"/>
                <a:gd name="T4" fmla="*/ 52 w 104"/>
                <a:gd name="T5" fmla="*/ 0 h 111"/>
                <a:gd name="T6" fmla="*/ 104 w 104"/>
                <a:gd name="T7" fmla="*/ 55 h 111"/>
                <a:gd name="T8" fmla="*/ 52 w 104"/>
                <a:gd name="T9" fmla="*/ 111 h 111"/>
                <a:gd name="T10" fmla="*/ 52 w 104"/>
                <a:gd name="T11" fmla="*/ 23 h 111"/>
                <a:gd name="T12" fmla="*/ 28 w 104"/>
                <a:gd name="T13" fmla="*/ 55 h 111"/>
                <a:gd name="T14" fmla="*/ 52 w 104"/>
                <a:gd name="T15" fmla="*/ 87 h 111"/>
                <a:gd name="T16" fmla="*/ 77 w 104"/>
                <a:gd name="T17" fmla="*/ 55 h 111"/>
                <a:gd name="T18" fmla="*/ 52 w 104"/>
                <a:gd name="T19" fmla="*/ 23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4" h="111">
                  <a:moveTo>
                    <a:pt x="52" y="111"/>
                  </a:moveTo>
                  <a:cubicBezTo>
                    <a:pt x="25" y="111"/>
                    <a:pt x="0" y="93"/>
                    <a:pt x="0" y="55"/>
                  </a:cubicBezTo>
                  <a:cubicBezTo>
                    <a:pt x="0" y="17"/>
                    <a:pt x="25" y="0"/>
                    <a:pt x="52" y="0"/>
                  </a:cubicBezTo>
                  <a:cubicBezTo>
                    <a:pt x="79" y="0"/>
                    <a:pt x="104" y="17"/>
                    <a:pt x="104" y="55"/>
                  </a:cubicBezTo>
                  <a:cubicBezTo>
                    <a:pt x="104" y="93"/>
                    <a:pt x="79" y="111"/>
                    <a:pt x="52" y="111"/>
                  </a:cubicBezTo>
                  <a:close/>
                  <a:moveTo>
                    <a:pt x="52" y="23"/>
                  </a:moveTo>
                  <a:cubicBezTo>
                    <a:pt x="31" y="23"/>
                    <a:pt x="28" y="42"/>
                    <a:pt x="28" y="55"/>
                  </a:cubicBezTo>
                  <a:cubicBezTo>
                    <a:pt x="28" y="69"/>
                    <a:pt x="31" y="87"/>
                    <a:pt x="52" y="87"/>
                  </a:cubicBezTo>
                  <a:cubicBezTo>
                    <a:pt x="73" y="87"/>
                    <a:pt x="77" y="69"/>
                    <a:pt x="77" y="55"/>
                  </a:cubicBezTo>
                  <a:cubicBezTo>
                    <a:pt x="77" y="42"/>
                    <a:pt x="73" y="23"/>
                    <a:pt x="52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</a:pPr>
              <a:endParaRPr lang="en-GB" sz="1800">
                <a:solidFill>
                  <a:srgbClr val="000000"/>
                </a:solidFill>
                <a:latin typeface="Helvetica 75 Bold"/>
              </a:endParaRPr>
            </a:p>
          </p:txBody>
        </p:sp>
        <p:sp>
          <p:nvSpPr>
            <p:cNvPr id="48" name="Freeform 10"/>
            <p:cNvSpPr>
              <a:spLocks/>
            </p:cNvSpPr>
            <p:nvPr userDrawn="1"/>
          </p:nvSpPr>
          <p:spPr bwMode="auto">
            <a:xfrm>
              <a:off x="446885" y="4708526"/>
              <a:ext cx="47625" cy="87313"/>
            </a:xfrm>
            <a:custGeom>
              <a:avLst/>
              <a:gdLst>
                <a:gd name="T0" fmla="*/ 0 w 59"/>
                <a:gd name="T1" fmla="*/ 3 h 108"/>
                <a:gd name="T2" fmla="*/ 26 w 59"/>
                <a:gd name="T3" fmla="*/ 3 h 108"/>
                <a:gd name="T4" fmla="*/ 26 w 59"/>
                <a:gd name="T5" fmla="*/ 15 h 108"/>
                <a:gd name="T6" fmla="*/ 55 w 59"/>
                <a:gd name="T7" fmla="*/ 0 h 108"/>
                <a:gd name="T8" fmla="*/ 59 w 59"/>
                <a:gd name="T9" fmla="*/ 1 h 108"/>
                <a:gd name="T10" fmla="*/ 59 w 59"/>
                <a:gd name="T11" fmla="*/ 27 h 108"/>
                <a:gd name="T12" fmla="*/ 58 w 59"/>
                <a:gd name="T13" fmla="*/ 27 h 108"/>
                <a:gd name="T14" fmla="*/ 28 w 59"/>
                <a:gd name="T15" fmla="*/ 38 h 108"/>
                <a:gd name="T16" fmla="*/ 28 w 59"/>
                <a:gd name="T17" fmla="*/ 108 h 108"/>
                <a:gd name="T18" fmla="*/ 0 w 59"/>
                <a:gd name="T19" fmla="*/ 108 h 108"/>
                <a:gd name="T20" fmla="*/ 0 w 59"/>
                <a:gd name="T21" fmla="*/ 3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9" h="108">
                  <a:moveTo>
                    <a:pt x="0" y="3"/>
                  </a:moveTo>
                  <a:cubicBezTo>
                    <a:pt x="26" y="3"/>
                    <a:pt x="26" y="3"/>
                    <a:pt x="26" y="3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31" y="8"/>
                    <a:pt x="44" y="0"/>
                    <a:pt x="55" y="0"/>
                  </a:cubicBezTo>
                  <a:cubicBezTo>
                    <a:pt x="57" y="0"/>
                    <a:pt x="58" y="0"/>
                    <a:pt x="59" y="1"/>
                  </a:cubicBezTo>
                  <a:cubicBezTo>
                    <a:pt x="59" y="27"/>
                    <a:pt x="59" y="27"/>
                    <a:pt x="59" y="27"/>
                  </a:cubicBezTo>
                  <a:cubicBezTo>
                    <a:pt x="59" y="27"/>
                    <a:pt x="58" y="27"/>
                    <a:pt x="58" y="27"/>
                  </a:cubicBezTo>
                  <a:cubicBezTo>
                    <a:pt x="46" y="27"/>
                    <a:pt x="32" y="28"/>
                    <a:pt x="28" y="38"/>
                  </a:cubicBezTo>
                  <a:cubicBezTo>
                    <a:pt x="28" y="108"/>
                    <a:pt x="28" y="108"/>
                    <a:pt x="28" y="108"/>
                  </a:cubicBezTo>
                  <a:cubicBezTo>
                    <a:pt x="0" y="108"/>
                    <a:pt x="0" y="108"/>
                    <a:pt x="0" y="108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</a:pPr>
              <a:endParaRPr lang="en-GB" sz="1800">
                <a:solidFill>
                  <a:srgbClr val="000000"/>
                </a:solidFill>
                <a:latin typeface="Helvetica 75 Bold"/>
              </a:endParaRPr>
            </a:p>
          </p:txBody>
        </p:sp>
        <p:sp>
          <p:nvSpPr>
            <p:cNvPr id="49" name="Freeform 11"/>
            <p:cNvSpPr>
              <a:spLocks noEditPoints="1"/>
            </p:cNvSpPr>
            <p:nvPr userDrawn="1"/>
          </p:nvSpPr>
          <p:spPr bwMode="auto">
            <a:xfrm>
              <a:off x="685010" y="4708526"/>
              <a:ext cx="79375" cy="120650"/>
            </a:xfrm>
            <a:custGeom>
              <a:avLst/>
              <a:gdLst>
                <a:gd name="T0" fmla="*/ 49 w 98"/>
                <a:gd name="T1" fmla="*/ 85 h 149"/>
                <a:gd name="T2" fmla="*/ 72 w 98"/>
                <a:gd name="T3" fmla="*/ 50 h 149"/>
                <a:gd name="T4" fmla="*/ 49 w 98"/>
                <a:gd name="T5" fmla="*/ 20 h 149"/>
                <a:gd name="T6" fmla="*/ 28 w 98"/>
                <a:gd name="T7" fmla="*/ 51 h 149"/>
                <a:gd name="T8" fmla="*/ 49 w 98"/>
                <a:gd name="T9" fmla="*/ 85 h 149"/>
                <a:gd name="T10" fmla="*/ 98 w 98"/>
                <a:gd name="T11" fmla="*/ 2 h 149"/>
                <a:gd name="T12" fmla="*/ 98 w 98"/>
                <a:gd name="T13" fmla="*/ 102 h 149"/>
                <a:gd name="T14" fmla="*/ 47 w 98"/>
                <a:gd name="T15" fmla="*/ 149 h 149"/>
                <a:gd name="T16" fmla="*/ 3 w 98"/>
                <a:gd name="T17" fmla="*/ 123 h 149"/>
                <a:gd name="T18" fmla="*/ 30 w 98"/>
                <a:gd name="T19" fmla="*/ 118 h 149"/>
                <a:gd name="T20" fmla="*/ 50 w 98"/>
                <a:gd name="T21" fmla="*/ 128 h 149"/>
                <a:gd name="T22" fmla="*/ 72 w 98"/>
                <a:gd name="T23" fmla="*/ 105 h 149"/>
                <a:gd name="T24" fmla="*/ 72 w 98"/>
                <a:gd name="T25" fmla="*/ 93 h 149"/>
                <a:gd name="T26" fmla="*/ 71 w 98"/>
                <a:gd name="T27" fmla="*/ 92 h 149"/>
                <a:gd name="T28" fmla="*/ 44 w 98"/>
                <a:gd name="T29" fmla="*/ 108 h 149"/>
                <a:gd name="T30" fmla="*/ 0 w 98"/>
                <a:gd name="T31" fmla="*/ 55 h 149"/>
                <a:gd name="T32" fmla="*/ 42 w 98"/>
                <a:gd name="T33" fmla="*/ 0 h 149"/>
                <a:gd name="T34" fmla="*/ 73 w 98"/>
                <a:gd name="T35" fmla="*/ 15 h 149"/>
                <a:gd name="T36" fmla="*/ 73 w 98"/>
                <a:gd name="T37" fmla="*/ 15 h 149"/>
                <a:gd name="T38" fmla="*/ 75 w 98"/>
                <a:gd name="T39" fmla="*/ 2 h 149"/>
                <a:gd name="T40" fmla="*/ 98 w 98"/>
                <a:gd name="T41" fmla="*/ 2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8" h="149">
                  <a:moveTo>
                    <a:pt x="49" y="85"/>
                  </a:moveTo>
                  <a:cubicBezTo>
                    <a:pt x="70" y="85"/>
                    <a:pt x="72" y="64"/>
                    <a:pt x="72" y="50"/>
                  </a:cubicBezTo>
                  <a:cubicBezTo>
                    <a:pt x="72" y="33"/>
                    <a:pt x="64" y="20"/>
                    <a:pt x="49" y="20"/>
                  </a:cubicBezTo>
                  <a:cubicBezTo>
                    <a:pt x="39" y="20"/>
                    <a:pt x="28" y="27"/>
                    <a:pt x="28" y="51"/>
                  </a:cubicBezTo>
                  <a:cubicBezTo>
                    <a:pt x="28" y="64"/>
                    <a:pt x="29" y="85"/>
                    <a:pt x="49" y="85"/>
                  </a:cubicBezTo>
                  <a:close/>
                  <a:moveTo>
                    <a:pt x="98" y="2"/>
                  </a:moveTo>
                  <a:cubicBezTo>
                    <a:pt x="98" y="102"/>
                    <a:pt x="98" y="102"/>
                    <a:pt x="98" y="102"/>
                  </a:cubicBezTo>
                  <a:cubicBezTo>
                    <a:pt x="98" y="119"/>
                    <a:pt x="97" y="148"/>
                    <a:pt x="47" y="149"/>
                  </a:cubicBezTo>
                  <a:cubicBezTo>
                    <a:pt x="26" y="149"/>
                    <a:pt x="7" y="141"/>
                    <a:pt x="3" y="123"/>
                  </a:cubicBezTo>
                  <a:cubicBezTo>
                    <a:pt x="30" y="118"/>
                    <a:pt x="30" y="118"/>
                    <a:pt x="30" y="118"/>
                  </a:cubicBezTo>
                  <a:cubicBezTo>
                    <a:pt x="32" y="123"/>
                    <a:pt x="35" y="128"/>
                    <a:pt x="50" y="128"/>
                  </a:cubicBezTo>
                  <a:cubicBezTo>
                    <a:pt x="65" y="128"/>
                    <a:pt x="72" y="122"/>
                    <a:pt x="72" y="105"/>
                  </a:cubicBezTo>
                  <a:cubicBezTo>
                    <a:pt x="72" y="93"/>
                    <a:pt x="72" y="93"/>
                    <a:pt x="72" y="93"/>
                  </a:cubicBezTo>
                  <a:cubicBezTo>
                    <a:pt x="71" y="92"/>
                    <a:pt x="71" y="92"/>
                    <a:pt x="71" y="92"/>
                  </a:cubicBezTo>
                  <a:cubicBezTo>
                    <a:pt x="67" y="100"/>
                    <a:pt x="60" y="108"/>
                    <a:pt x="44" y="108"/>
                  </a:cubicBezTo>
                  <a:cubicBezTo>
                    <a:pt x="19" y="108"/>
                    <a:pt x="0" y="91"/>
                    <a:pt x="0" y="55"/>
                  </a:cubicBezTo>
                  <a:cubicBezTo>
                    <a:pt x="0" y="20"/>
                    <a:pt x="20" y="0"/>
                    <a:pt x="42" y="0"/>
                  </a:cubicBezTo>
                  <a:cubicBezTo>
                    <a:pt x="63" y="0"/>
                    <a:pt x="71" y="10"/>
                    <a:pt x="73" y="15"/>
                  </a:cubicBezTo>
                  <a:cubicBezTo>
                    <a:pt x="73" y="15"/>
                    <a:pt x="73" y="15"/>
                    <a:pt x="73" y="15"/>
                  </a:cubicBezTo>
                  <a:cubicBezTo>
                    <a:pt x="75" y="2"/>
                    <a:pt x="75" y="2"/>
                    <a:pt x="75" y="2"/>
                  </a:cubicBezTo>
                  <a:lnTo>
                    <a:pt x="98" y="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</a:pPr>
              <a:endParaRPr lang="en-GB" sz="1800">
                <a:solidFill>
                  <a:srgbClr val="000000"/>
                </a:solidFill>
                <a:latin typeface="Helvetica 75 Bold"/>
              </a:endParaRPr>
            </a:p>
          </p:txBody>
        </p:sp>
        <p:sp>
          <p:nvSpPr>
            <p:cNvPr id="50" name="Freeform 12"/>
            <p:cNvSpPr>
              <a:spLocks noEditPoints="1"/>
            </p:cNvSpPr>
            <p:nvPr userDrawn="1"/>
          </p:nvSpPr>
          <p:spPr bwMode="auto">
            <a:xfrm>
              <a:off x="843760" y="4678363"/>
              <a:ext cx="58738" cy="26988"/>
            </a:xfrm>
            <a:custGeom>
              <a:avLst/>
              <a:gdLst>
                <a:gd name="T0" fmla="*/ 14 w 37"/>
                <a:gd name="T1" fmla="*/ 2 h 17"/>
                <a:gd name="T2" fmla="*/ 9 w 37"/>
                <a:gd name="T3" fmla="*/ 2 h 17"/>
                <a:gd name="T4" fmla="*/ 9 w 37"/>
                <a:gd name="T5" fmla="*/ 17 h 17"/>
                <a:gd name="T6" fmla="*/ 6 w 37"/>
                <a:gd name="T7" fmla="*/ 17 h 17"/>
                <a:gd name="T8" fmla="*/ 6 w 37"/>
                <a:gd name="T9" fmla="*/ 2 h 17"/>
                <a:gd name="T10" fmla="*/ 0 w 37"/>
                <a:gd name="T11" fmla="*/ 2 h 17"/>
                <a:gd name="T12" fmla="*/ 0 w 37"/>
                <a:gd name="T13" fmla="*/ 0 h 17"/>
                <a:gd name="T14" fmla="*/ 14 w 37"/>
                <a:gd name="T15" fmla="*/ 0 h 17"/>
                <a:gd name="T16" fmla="*/ 14 w 37"/>
                <a:gd name="T17" fmla="*/ 2 h 17"/>
                <a:gd name="T18" fmla="*/ 37 w 37"/>
                <a:gd name="T19" fmla="*/ 17 h 17"/>
                <a:gd name="T20" fmla="*/ 34 w 37"/>
                <a:gd name="T21" fmla="*/ 17 h 17"/>
                <a:gd name="T22" fmla="*/ 34 w 37"/>
                <a:gd name="T23" fmla="*/ 2 h 17"/>
                <a:gd name="T24" fmla="*/ 34 w 37"/>
                <a:gd name="T25" fmla="*/ 2 h 17"/>
                <a:gd name="T26" fmla="*/ 29 w 37"/>
                <a:gd name="T27" fmla="*/ 17 h 17"/>
                <a:gd name="T28" fmla="*/ 27 w 37"/>
                <a:gd name="T29" fmla="*/ 17 h 17"/>
                <a:gd name="T30" fmla="*/ 21 w 37"/>
                <a:gd name="T31" fmla="*/ 2 h 17"/>
                <a:gd name="T32" fmla="*/ 20 w 37"/>
                <a:gd name="T33" fmla="*/ 2 h 17"/>
                <a:gd name="T34" fmla="*/ 20 w 37"/>
                <a:gd name="T35" fmla="*/ 17 h 17"/>
                <a:gd name="T36" fmla="*/ 18 w 37"/>
                <a:gd name="T37" fmla="*/ 17 h 17"/>
                <a:gd name="T38" fmla="*/ 18 w 37"/>
                <a:gd name="T39" fmla="*/ 0 h 17"/>
                <a:gd name="T40" fmla="*/ 22 w 37"/>
                <a:gd name="T41" fmla="*/ 0 h 17"/>
                <a:gd name="T42" fmla="*/ 28 w 37"/>
                <a:gd name="T43" fmla="*/ 13 h 17"/>
                <a:gd name="T44" fmla="*/ 33 w 37"/>
                <a:gd name="T45" fmla="*/ 0 h 17"/>
                <a:gd name="T46" fmla="*/ 37 w 37"/>
                <a:gd name="T47" fmla="*/ 0 h 17"/>
                <a:gd name="T48" fmla="*/ 37 w 37"/>
                <a:gd name="T4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7" h="17">
                  <a:moveTo>
                    <a:pt x="14" y="2"/>
                  </a:moveTo>
                  <a:lnTo>
                    <a:pt x="9" y="2"/>
                  </a:lnTo>
                  <a:lnTo>
                    <a:pt x="9" y="17"/>
                  </a:lnTo>
                  <a:lnTo>
                    <a:pt x="6" y="17"/>
                  </a:lnTo>
                  <a:lnTo>
                    <a:pt x="6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14" y="0"/>
                  </a:lnTo>
                  <a:lnTo>
                    <a:pt x="14" y="2"/>
                  </a:lnTo>
                  <a:close/>
                  <a:moveTo>
                    <a:pt x="37" y="17"/>
                  </a:moveTo>
                  <a:lnTo>
                    <a:pt x="34" y="17"/>
                  </a:lnTo>
                  <a:lnTo>
                    <a:pt x="34" y="2"/>
                  </a:lnTo>
                  <a:lnTo>
                    <a:pt x="34" y="2"/>
                  </a:lnTo>
                  <a:lnTo>
                    <a:pt x="29" y="17"/>
                  </a:lnTo>
                  <a:lnTo>
                    <a:pt x="27" y="17"/>
                  </a:lnTo>
                  <a:lnTo>
                    <a:pt x="21" y="2"/>
                  </a:lnTo>
                  <a:lnTo>
                    <a:pt x="20" y="2"/>
                  </a:lnTo>
                  <a:lnTo>
                    <a:pt x="20" y="17"/>
                  </a:lnTo>
                  <a:lnTo>
                    <a:pt x="18" y="17"/>
                  </a:lnTo>
                  <a:lnTo>
                    <a:pt x="18" y="0"/>
                  </a:lnTo>
                  <a:lnTo>
                    <a:pt x="22" y="0"/>
                  </a:lnTo>
                  <a:lnTo>
                    <a:pt x="28" y="13"/>
                  </a:lnTo>
                  <a:lnTo>
                    <a:pt x="33" y="0"/>
                  </a:lnTo>
                  <a:lnTo>
                    <a:pt x="37" y="0"/>
                  </a:lnTo>
                  <a:lnTo>
                    <a:pt x="37" y="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</a:pPr>
              <a:endParaRPr lang="en-GB" sz="1800">
                <a:solidFill>
                  <a:srgbClr val="000000"/>
                </a:solidFill>
                <a:latin typeface="Helvetica 75 Bold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76466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/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asque contenu noi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31517ED7-AAC6-4B18-9F06-3B88E6ACB955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14325" y="267494"/>
            <a:ext cx="8515349" cy="4283869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defRPr sz="3000"/>
            </a:lvl1pPr>
            <a:lvl2pPr marL="361950" indent="-361950">
              <a:spcBef>
                <a:spcPts val="0"/>
              </a:spcBef>
              <a:buClrTx/>
              <a:buSzPct val="100000"/>
              <a:buFont typeface="+mj-lt"/>
              <a:buAutoNum type="arabicPeriod"/>
              <a:defRPr sz="3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dirty="0" err="1"/>
              <a:t>Cliquez</a:t>
            </a:r>
            <a:r>
              <a:rPr lang="en-US" dirty="0"/>
              <a:t> pour modifier le </a:t>
            </a:r>
            <a:r>
              <a:rPr lang="en-US" dirty="0" err="1"/>
              <a:t>contenu</a:t>
            </a:r>
            <a:endParaRPr lang="en-US" dirty="0"/>
          </a:p>
          <a:p>
            <a:pPr lvl="1"/>
            <a:r>
              <a:rPr lang="en-US" dirty="0" err="1"/>
              <a:t>Deuxième</a:t>
            </a:r>
            <a:r>
              <a:rPr lang="en-US" dirty="0"/>
              <a:t> </a:t>
            </a:r>
            <a:r>
              <a:rPr lang="en-US" dirty="0" err="1"/>
              <a:t>niveau</a:t>
            </a:r>
            <a:endParaRPr lang="en-US" dirty="0"/>
          </a:p>
        </p:txBody>
      </p:sp>
      <p:sp>
        <p:nvSpPr>
          <p:cNvPr id="7" name="TextBox 3">
            <a:extLst>
              <a:ext uri="{FF2B5EF4-FFF2-40B4-BE49-F238E27FC236}">
                <a16:creationId xmlns:a16="http://schemas.microsoft.com/office/drawing/2014/main" id="{CA7FA62D-049C-45A6-9ADB-A016CE8F04B5}"/>
              </a:ext>
            </a:extLst>
          </p:cNvPr>
          <p:cNvSpPr txBox="1"/>
          <p:nvPr/>
        </p:nvSpPr>
        <p:spPr>
          <a:xfrm>
            <a:off x="619545" y="4749146"/>
            <a:ext cx="65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endParaRPr kumimoji="0" lang="fr-FR" sz="800" b="0" i="0" u="none" strike="noStrike" kern="120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Helvetica 75 Bold" panose="020B08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93225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asque section noi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7">
            <a:extLst>
              <a:ext uri="{FF2B5EF4-FFF2-40B4-BE49-F238E27FC236}">
                <a16:creationId xmlns:a16="http://schemas.microsoft.com/office/drawing/2014/main" id="{038CAC41-658F-4456-BB47-DE66AB468F0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13769" y="268288"/>
            <a:ext cx="6096839" cy="428307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lnSpc>
                <a:spcPct val="85000"/>
              </a:lnSpc>
              <a:spcBef>
                <a:spcPts val="0"/>
              </a:spcBef>
              <a:buNone/>
              <a:defRPr sz="5500" baseline="0"/>
            </a:lvl1pPr>
            <a:lvl2pPr>
              <a:lnSpc>
                <a:spcPct val="85000"/>
              </a:lnSpc>
              <a:spcBef>
                <a:spcPts val="0"/>
              </a:spcBef>
              <a:defRPr sz="5500"/>
            </a:lvl2pPr>
            <a:lvl3pPr>
              <a:defRPr sz="5500"/>
            </a:lvl3pPr>
            <a:lvl4pPr>
              <a:defRPr sz="5500"/>
            </a:lvl4pPr>
            <a:lvl5pPr>
              <a:defRPr sz="5500"/>
            </a:lvl5pPr>
          </a:lstStyle>
          <a:p>
            <a:pPr lvl="0"/>
            <a:r>
              <a:rPr lang="fr-FR" noProof="0" dirty="0"/>
              <a:t>Cliquez pour modifier le nom de la section </a:t>
            </a:r>
          </a:p>
          <a:p>
            <a:pPr lvl="1"/>
            <a:r>
              <a:rPr lang="fr-FR" noProof="0" dirty="0"/>
              <a:t>Deuxième niveau</a:t>
            </a:r>
          </a:p>
        </p:txBody>
      </p:sp>
      <p:sp>
        <p:nvSpPr>
          <p:cNvPr id="6" name="TextBox 3">
            <a:extLst>
              <a:ext uri="{FF2B5EF4-FFF2-40B4-BE49-F238E27FC236}">
                <a16:creationId xmlns:a16="http://schemas.microsoft.com/office/drawing/2014/main" id="{3ACBDFAB-78DC-434A-BF2D-73F20B562C6D}"/>
              </a:ext>
            </a:extLst>
          </p:cNvPr>
          <p:cNvSpPr txBox="1"/>
          <p:nvPr/>
        </p:nvSpPr>
        <p:spPr>
          <a:xfrm>
            <a:off x="619545" y="4749146"/>
            <a:ext cx="65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endParaRPr kumimoji="0" lang="fr-FR" sz="800" b="0" i="0" u="none" strike="noStrike" kern="120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Helvetica 75 Bold" panose="020B08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671515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asque 2 contenus noi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C664517F-7FFC-4DCB-ABE3-27FB09ED6FB8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314326" y="1184275"/>
            <a:ext cx="3966930" cy="3365499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400" baseline="0"/>
            </a:lvl1pPr>
            <a:lvl2pPr>
              <a:defRPr sz="1400" baseline="0">
                <a:solidFill>
                  <a:schemeClr val="tx1"/>
                </a:solidFill>
              </a:defRPr>
            </a:lvl2pPr>
            <a:lvl3pPr>
              <a:defRPr sz="1400" baseline="0">
                <a:solidFill>
                  <a:schemeClr val="tx1"/>
                </a:solidFill>
              </a:defRPr>
            </a:lvl3pPr>
            <a:lvl4pPr>
              <a:defRPr sz="1400" baseline="0">
                <a:solidFill>
                  <a:schemeClr val="tx1"/>
                </a:solidFill>
              </a:defRPr>
            </a:lvl4pPr>
            <a:lvl5pPr>
              <a:defRPr sz="1400" baseline="0">
                <a:solidFill>
                  <a:schemeClr val="tx1"/>
                </a:solidFill>
              </a:defRPr>
            </a:lvl5pPr>
            <a:lvl6pPr>
              <a:defRPr sz="14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noProof="0" dirty="0"/>
              <a:t>Cliquez pour modifier le texte</a:t>
            </a:r>
          </a:p>
          <a:p>
            <a:pPr lvl="1"/>
            <a:r>
              <a:rPr lang="fr-FR" noProof="0" dirty="0"/>
              <a:t>Deuxième niveau</a:t>
            </a:r>
          </a:p>
          <a:p>
            <a:pPr lvl="2"/>
            <a:r>
              <a:rPr lang="fr-FR" noProof="0" dirty="0"/>
              <a:t>Troisième niveau</a:t>
            </a:r>
          </a:p>
          <a:p>
            <a:pPr lvl="3"/>
            <a:r>
              <a:rPr lang="fr-FR" noProof="0" dirty="0"/>
              <a:t>Quatrième niveau</a:t>
            </a:r>
          </a:p>
          <a:p>
            <a:pPr lvl="4"/>
            <a:r>
              <a:rPr lang="fr-FR" noProof="0" dirty="0"/>
              <a:t>Cinquième niveau</a:t>
            </a:r>
          </a:p>
          <a:p>
            <a:pPr lvl="5"/>
            <a:r>
              <a:rPr lang="fr-FR" noProof="0" dirty="0"/>
              <a:t>Sixième niveau</a:t>
            </a:r>
          </a:p>
        </p:txBody>
      </p:sp>
      <p:sp>
        <p:nvSpPr>
          <p:cNvPr id="9" name="Content Placeholder 3">
            <a:extLst>
              <a:ext uri="{FF2B5EF4-FFF2-40B4-BE49-F238E27FC236}">
                <a16:creationId xmlns:a16="http://schemas.microsoft.com/office/drawing/2014/main" id="{4886E5A8-87B3-4DFD-9E39-1A20CAEDE177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4864795" y="1183698"/>
            <a:ext cx="3964880" cy="3364418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400"/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  <a:lvl6pPr>
              <a:defRPr sz="14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noProof="0" dirty="0"/>
              <a:t>Cliquez pour modifier le texte</a:t>
            </a:r>
          </a:p>
          <a:p>
            <a:pPr lvl="1"/>
            <a:r>
              <a:rPr lang="fr-FR" noProof="0" dirty="0"/>
              <a:t>Deuxième niveau</a:t>
            </a:r>
          </a:p>
          <a:p>
            <a:pPr lvl="2"/>
            <a:r>
              <a:rPr lang="fr-FR" noProof="0" dirty="0"/>
              <a:t>Troisième niveau</a:t>
            </a:r>
          </a:p>
          <a:p>
            <a:pPr lvl="3"/>
            <a:r>
              <a:rPr lang="fr-FR" noProof="0" dirty="0"/>
              <a:t>Quatrième niveau</a:t>
            </a:r>
          </a:p>
          <a:p>
            <a:pPr lvl="4"/>
            <a:r>
              <a:rPr lang="fr-FR" noProof="0" dirty="0"/>
              <a:t>Cinquième niveau</a:t>
            </a:r>
          </a:p>
          <a:p>
            <a:pPr lvl="5"/>
            <a:r>
              <a:rPr lang="fr-FR" noProof="0" dirty="0"/>
              <a:t>Sixième niveau</a:t>
            </a:r>
          </a:p>
        </p:txBody>
      </p:sp>
      <p:sp>
        <p:nvSpPr>
          <p:cNvPr id="10" name="Title 4">
            <a:extLst>
              <a:ext uri="{FF2B5EF4-FFF2-40B4-BE49-F238E27FC236}">
                <a16:creationId xmlns:a16="http://schemas.microsoft.com/office/drawing/2014/main" id="{E030F934-2754-4101-AFBE-0C935D9A01C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14325" y="267494"/>
            <a:ext cx="8515350" cy="743744"/>
          </a:xfrm>
          <a:prstGeom prst="rect">
            <a:avLst/>
          </a:prstGeom>
        </p:spPr>
        <p:txBody>
          <a:bodyPr/>
          <a:lstStyle/>
          <a:p>
            <a:r>
              <a:rPr lang="fr-FR" noProof="0" dirty="0"/>
              <a:t>Cliquez pour modifier le titre</a:t>
            </a:r>
            <a:endParaRPr lang="en-GB" dirty="0"/>
          </a:p>
        </p:txBody>
      </p:sp>
      <p:sp>
        <p:nvSpPr>
          <p:cNvPr id="11" name="TextBox 6">
            <a:extLst>
              <a:ext uri="{FF2B5EF4-FFF2-40B4-BE49-F238E27FC236}">
                <a16:creationId xmlns:a16="http://schemas.microsoft.com/office/drawing/2014/main" id="{70F57368-4D95-4C93-B58F-8D47509D4EE1}"/>
              </a:ext>
            </a:extLst>
          </p:cNvPr>
          <p:cNvSpPr txBox="1"/>
          <p:nvPr/>
        </p:nvSpPr>
        <p:spPr>
          <a:xfrm>
            <a:off x="619545" y="4749146"/>
            <a:ext cx="65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endParaRPr kumimoji="0" lang="fr-FR" sz="800" b="0" i="0" u="none" strike="noStrike" kern="120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Helvetica 75 Bold" panose="020B08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61133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asque titre noi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313200" y="268288"/>
            <a:ext cx="8516475" cy="74136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title</a:t>
            </a:r>
            <a:endParaRPr lang="en-GB" dirty="0"/>
          </a:p>
        </p:txBody>
      </p:sp>
      <p:sp>
        <p:nvSpPr>
          <p:cNvPr id="5" name="TextBox 4"/>
          <p:cNvSpPr txBox="1"/>
          <p:nvPr/>
        </p:nvSpPr>
        <p:spPr>
          <a:xfrm>
            <a:off x="619545" y="4749146"/>
            <a:ext cx="65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endParaRPr kumimoji="0" lang="en-GB" sz="800" b="0" i="0" u="none" strike="noStrike" kern="1200" cap="none" spc="0" normalizeH="0" baseline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Helvetica 75 Bold" panose="020B08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01056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Masque image noir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9144000" cy="5143500"/>
          </a:xfrm>
          <a:prstGeom prst="rect">
            <a:avLst/>
          </a:prstGeom>
        </p:spPr>
        <p:txBody>
          <a:bodyPr/>
          <a:lstStyle/>
          <a:p>
            <a:r>
              <a:rPr lang="fr-FR"/>
              <a:t>Cliquez sur l'icône pour ajouter une image</a:t>
            </a:r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13200" y="268288"/>
            <a:ext cx="8516475" cy="741362"/>
          </a:xfrm>
          <a:prstGeom prst="rect">
            <a:avLst/>
          </a:prstGeom>
        </p:spPr>
        <p:txBody>
          <a:bodyPr/>
          <a:lstStyle>
            <a:lvl1pPr>
              <a:defRPr baseline="0">
                <a:solidFill>
                  <a:srgbClr val="000000"/>
                </a:solidFill>
              </a:defRPr>
            </a:lvl1pPr>
          </a:lstStyle>
          <a:p>
            <a:r>
              <a:rPr lang="en-US" dirty="0"/>
              <a:t>Click to edit title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20709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9725" y="339725"/>
            <a:ext cx="8470900" cy="623888"/>
          </a:xfrm>
        </p:spPr>
        <p:txBody>
          <a:bodyPr/>
          <a:lstStyle>
            <a:lvl1pPr>
              <a:lnSpc>
                <a:spcPct val="90000"/>
              </a:lnSpc>
              <a:spcAft>
                <a:spcPts val="0"/>
              </a:spcAft>
              <a:defRPr sz="2000">
                <a:solidFill>
                  <a:srgbClr val="FF6600"/>
                </a:solidFill>
                <a:latin typeface="Helvetica 75 Bold" panose="020B080402020202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9726" y="1304924"/>
            <a:ext cx="8470899" cy="3165475"/>
          </a:xfrm>
        </p:spPr>
        <p:txBody>
          <a:bodyPr/>
          <a:lstStyle>
            <a:lvl1pPr>
              <a:lnSpc>
                <a:spcPct val="90000"/>
              </a:lnSpc>
              <a:spcAft>
                <a:spcPts val="800"/>
              </a:spcAft>
              <a:defRPr sz="1400" baseline="0">
                <a:solidFill>
                  <a:srgbClr val="FF6600"/>
                </a:solidFill>
                <a:latin typeface="Helvetica 75 Bold" panose="020B0804020202020204" pitchFamily="34" charset="0"/>
              </a:defRPr>
            </a:lvl1pPr>
            <a:lvl2pPr>
              <a:lnSpc>
                <a:spcPct val="90000"/>
              </a:lnSpc>
              <a:spcAft>
                <a:spcPts val="800"/>
              </a:spcAft>
              <a:defRPr sz="1400">
                <a:latin typeface="Helvetica 75 Bold" panose="020B0804020202020204" pitchFamily="34" charset="0"/>
              </a:defRPr>
            </a:lvl2pPr>
            <a:lvl3pPr>
              <a:lnSpc>
                <a:spcPct val="90000"/>
              </a:lnSpc>
              <a:spcAft>
                <a:spcPts val="800"/>
              </a:spcAft>
              <a:defRPr sz="1400">
                <a:latin typeface="Helvetica 75 Bold" panose="020B0804020202020204" pitchFamily="34" charset="0"/>
              </a:defRPr>
            </a:lvl3pPr>
            <a:lvl4pPr>
              <a:lnSpc>
                <a:spcPct val="90000"/>
              </a:lnSpc>
              <a:spcAft>
                <a:spcPts val="800"/>
              </a:spcAft>
              <a:defRPr sz="1400">
                <a:latin typeface="Helvetica 75 Bold" panose="020B0804020202020204" pitchFamily="34" charset="0"/>
              </a:defRPr>
            </a:lvl4pPr>
            <a:lvl5pPr>
              <a:lnSpc>
                <a:spcPct val="90000"/>
              </a:lnSpc>
              <a:spcAft>
                <a:spcPts val="800"/>
              </a:spcAft>
              <a:defRPr sz="1400">
                <a:latin typeface="Helvetica 75 Bold" panose="020B0804020202020204" pitchFamily="34" charset="0"/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2103531"/>
      </p:ext>
    </p:extLst>
  </p:cSld>
  <p:clrMapOvr>
    <a:masterClrMapping/>
  </p:clrMapOvr>
  <p:transition spd="med">
    <p:fade/>
  </p:transition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spcAft>
                <a:spcPts val="0"/>
              </a:spcAft>
              <a:defRPr>
                <a:solidFill>
                  <a:srgbClr val="FF6600"/>
                </a:solidFill>
                <a:latin typeface="Helvetica 75 Bold" panose="020B0804020202020204" pitchFamily="34" charset="0"/>
              </a:defRPr>
            </a:lvl1pPr>
          </a:lstStyle>
          <a:p>
            <a:r>
              <a:rPr lang="fr-FR" dirty="0"/>
              <a:t>Modifiez le The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0638109"/>
      </p:ext>
    </p:extLst>
  </p:cSld>
  <p:clrMapOvr>
    <a:masterClrMapping/>
  </p:clrMapOvr>
  <p:transition spd="med">
    <p:fade/>
  </p:transition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asque titre et contenu noi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Placeholder 1">
            <a:extLst>
              <a:ext uri="{FF2B5EF4-FFF2-40B4-BE49-F238E27FC236}">
                <a16:creationId xmlns:a16="http://schemas.microsoft.com/office/drawing/2014/main" id="{F99DFBDC-8A54-46EB-9D50-54FE345B45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4325" y="267494"/>
            <a:ext cx="8515350" cy="743744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fr-FR" noProof="0" dirty="0"/>
              <a:t>Cliquez pour modifier le titre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A7BBF070-8F67-456A-A527-E2E3C8A08F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4325" y="1184275"/>
            <a:ext cx="8515350" cy="33655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fr-FR" noProof="0" dirty="0"/>
              <a:t>Cliquez pour modifier le texte</a:t>
            </a:r>
          </a:p>
          <a:p>
            <a:pPr lvl="1"/>
            <a:r>
              <a:rPr lang="fr-FR" noProof="0" dirty="0"/>
              <a:t>Deuxième niveau</a:t>
            </a:r>
          </a:p>
          <a:p>
            <a:pPr lvl="2"/>
            <a:r>
              <a:rPr lang="fr-FR" noProof="0" dirty="0"/>
              <a:t>Troisième niveau</a:t>
            </a:r>
          </a:p>
          <a:p>
            <a:pPr lvl="3"/>
            <a:r>
              <a:rPr lang="fr-FR" noProof="0" dirty="0"/>
              <a:t>Quatrième niveau</a:t>
            </a:r>
          </a:p>
          <a:p>
            <a:pPr lvl="4"/>
            <a:r>
              <a:rPr lang="fr-FR" noProof="0" dirty="0"/>
              <a:t>Cinquième niveau</a:t>
            </a:r>
          </a:p>
          <a:p>
            <a:pPr lvl="5"/>
            <a:r>
              <a:rPr lang="fr-FR" noProof="0" dirty="0"/>
              <a:t>Sixième niveau</a:t>
            </a:r>
          </a:p>
        </p:txBody>
      </p:sp>
    </p:spTree>
    <p:extLst>
      <p:ext uri="{BB962C8B-B14F-4D97-AF65-F5344CB8AC3E}">
        <p14:creationId xmlns:p14="http://schemas.microsoft.com/office/powerpoint/2010/main" val="3886747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Masque page de garde noi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Group 29">
            <a:extLst>
              <a:ext uri="{FF2B5EF4-FFF2-40B4-BE49-F238E27FC236}">
                <a16:creationId xmlns:a16="http://schemas.microsoft.com/office/drawing/2014/main" id="{60EC2606-E52A-4C0A-87E2-D178A40F302B}"/>
              </a:ext>
            </a:extLst>
          </p:cNvPr>
          <p:cNvGrpSpPr/>
          <p:nvPr/>
        </p:nvGrpSpPr>
        <p:grpSpPr>
          <a:xfrm>
            <a:off x="8211893" y="4216083"/>
            <a:ext cx="612775" cy="612775"/>
            <a:chOff x="313535" y="4233863"/>
            <a:chExt cx="612775" cy="612775"/>
          </a:xfrm>
        </p:grpSpPr>
        <p:sp>
          <p:nvSpPr>
            <p:cNvPr id="31" name="Rectangle 5">
              <a:extLst>
                <a:ext uri="{FF2B5EF4-FFF2-40B4-BE49-F238E27FC236}">
                  <a16:creationId xmlns:a16="http://schemas.microsoft.com/office/drawing/2014/main" id="{39EDD1FB-FA58-4DF0-9EBF-F5535E7B3C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3535" y="4233863"/>
              <a:ext cx="612775" cy="612775"/>
            </a:xfrm>
            <a:prstGeom prst="rect">
              <a:avLst/>
            </a:prstGeom>
            <a:solidFill>
              <a:srgbClr val="FF7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" name="Freeform 6">
              <a:extLst>
                <a:ext uri="{FF2B5EF4-FFF2-40B4-BE49-F238E27FC236}">
                  <a16:creationId xmlns:a16="http://schemas.microsoft.com/office/drawing/2014/main" id="{3F62C70B-C9B1-4C8F-AD99-F878F89222C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0860" y="4708526"/>
              <a:ext cx="74613" cy="87313"/>
            </a:xfrm>
            <a:custGeom>
              <a:avLst/>
              <a:gdLst>
                <a:gd name="T0" fmla="*/ 66 w 93"/>
                <a:gd name="T1" fmla="*/ 99 h 109"/>
                <a:gd name="T2" fmla="*/ 31 w 93"/>
                <a:gd name="T3" fmla="*/ 109 h 109"/>
                <a:gd name="T4" fmla="*/ 0 w 93"/>
                <a:gd name="T5" fmla="*/ 79 h 109"/>
                <a:gd name="T6" fmla="*/ 66 w 93"/>
                <a:gd name="T7" fmla="*/ 37 h 109"/>
                <a:gd name="T8" fmla="*/ 66 w 93"/>
                <a:gd name="T9" fmla="*/ 32 h 109"/>
                <a:gd name="T10" fmla="*/ 49 w 93"/>
                <a:gd name="T11" fmla="*/ 19 h 109"/>
                <a:gd name="T12" fmla="*/ 24 w 93"/>
                <a:gd name="T13" fmla="*/ 32 h 109"/>
                <a:gd name="T14" fmla="*/ 5 w 93"/>
                <a:gd name="T15" fmla="*/ 21 h 109"/>
                <a:gd name="T16" fmla="*/ 50 w 93"/>
                <a:gd name="T17" fmla="*/ 0 h 109"/>
                <a:gd name="T18" fmla="*/ 93 w 93"/>
                <a:gd name="T19" fmla="*/ 32 h 109"/>
                <a:gd name="T20" fmla="*/ 93 w 93"/>
                <a:gd name="T21" fmla="*/ 108 h 109"/>
                <a:gd name="T22" fmla="*/ 68 w 93"/>
                <a:gd name="T23" fmla="*/ 108 h 109"/>
                <a:gd name="T24" fmla="*/ 66 w 93"/>
                <a:gd name="T25" fmla="*/ 99 h 109"/>
                <a:gd name="T26" fmla="*/ 27 w 93"/>
                <a:gd name="T27" fmla="*/ 77 h 109"/>
                <a:gd name="T28" fmla="*/ 39 w 93"/>
                <a:gd name="T29" fmla="*/ 90 h 109"/>
                <a:gd name="T30" fmla="*/ 65 w 93"/>
                <a:gd name="T31" fmla="*/ 79 h 109"/>
                <a:gd name="T32" fmla="*/ 65 w 93"/>
                <a:gd name="T33" fmla="*/ 54 h 109"/>
                <a:gd name="T34" fmla="*/ 27 w 93"/>
                <a:gd name="T35" fmla="*/ 77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3" h="109">
                  <a:moveTo>
                    <a:pt x="66" y="99"/>
                  </a:moveTo>
                  <a:cubicBezTo>
                    <a:pt x="55" y="106"/>
                    <a:pt x="43" y="109"/>
                    <a:pt x="31" y="109"/>
                  </a:cubicBezTo>
                  <a:cubicBezTo>
                    <a:pt x="11" y="109"/>
                    <a:pt x="0" y="96"/>
                    <a:pt x="0" y="79"/>
                  </a:cubicBezTo>
                  <a:cubicBezTo>
                    <a:pt x="0" y="55"/>
                    <a:pt x="21" y="42"/>
                    <a:pt x="66" y="37"/>
                  </a:cubicBezTo>
                  <a:cubicBezTo>
                    <a:pt x="66" y="32"/>
                    <a:pt x="66" y="32"/>
                    <a:pt x="66" y="32"/>
                  </a:cubicBezTo>
                  <a:cubicBezTo>
                    <a:pt x="66" y="24"/>
                    <a:pt x="60" y="19"/>
                    <a:pt x="49" y="19"/>
                  </a:cubicBezTo>
                  <a:cubicBezTo>
                    <a:pt x="39" y="19"/>
                    <a:pt x="30" y="24"/>
                    <a:pt x="24" y="32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15" y="7"/>
                    <a:pt x="30" y="0"/>
                    <a:pt x="50" y="0"/>
                  </a:cubicBezTo>
                  <a:cubicBezTo>
                    <a:pt x="77" y="0"/>
                    <a:pt x="93" y="12"/>
                    <a:pt x="93" y="32"/>
                  </a:cubicBezTo>
                  <a:cubicBezTo>
                    <a:pt x="93" y="32"/>
                    <a:pt x="93" y="108"/>
                    <a:pt x="93" y="108"/>
                  </a:cubicBezTo>
                  <a:cubicBezTo>
                    <a:pt x="68" y="108"/>
                    <a:pt x="68" y="108"/>
                    <a:pt x="68" y="108"/>
                  </a:cubicBezTo>
                  <a:lnTo>
                    <a:pt x="66" y="99"/>
                  </a:lnTo>
                  <a:close/>
                  <a:moveTo>
                    <a:pt x="27" y="77"/>
                  </a:moveTo>
                  <a:cubicBezTo>
                    <a:pt x="27" y="84"/>
                    <a:pt x="31" y="90"/>
                    <a:pt x="39" y="90"/>
                  </a:cubicBezTo>
                  <a:cubicBezTo>
                    <a:pt x="48" y="90"/>
                    <a:pt x="57" y="87"/>
                    <a:pt x="65" y="79"/>
                  </a:cubicBezTo>
                  <a:cubicBezTo>
                    <a:pt x="65" y="54"/>
                    <a:pt x="65" y="54"/>
                    <a:pt x="65" y="54"/>
                  </a:cubicBezTo>
                  <a:cubicBezTo>
                    <a:pt x="39" y="57"/>
                    <a:pt x="27" y="64"/>
                    <a:pt x="27" y="7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" name="Freeform 7">
              <a:extLst>
                <a:ext uri="{FF2B5EF4-FFF2-40B4-BE49-F238E27FC236}">
                  <a16:creationId xmlns:a16="http://schemas.microsoft.com/office/drawing/2014/main" id="{1B0DE5C2-801C-4317-BF8F-97BB19EE2270}"/>
                </a:ext>
              </a:extLst>
            </p:cNvPr>
            <p:cNvSpPr>
              <a:spLocks/>
            </p:cNvSpPr>
            <p:nvPr/>
          </p:nvSpPr>
          <p:spPr bwMode="auto">
            <a:xfrm>
              <a:off x="592935" y="4708526"/>
              <a:ext cx="76200" cy="87313"/>
            </a:xfrm>
            <a:custGeom>
              <a:avLst/>
              <a:gdLst>
                <a:gd name="T0" fmla="*/ 0 w 94"/>
                <a:gd name="T1" fmla="*/ 5 h 108"/>
                <a:gd name="T2" fmla="*/ 23 w 94"/>
                <a:gd name="T3" fmla="*/ 2 h 108"/>
                <a:gd name="T4" fmla="*/ 25 w 94"/>
                <a:gd name="T5" fmla="*/ 15 h 108"/>
                <a:gd name="T6" fmla="*/ 61 w 94"/>
                <a:gd name="T7" fmla="*/ 0 h 108"/>
                <a:gd name="T8" fmla="*/ 94 w 94"/>
                <a:gd name="T9" fmla="*/ 34 h 108"/>
                <a:gd name="T10" fmla="*/ 94 w 94"/>
                <a:gd name="T11" fmla="*/ 108 h 108"/>
                <a:gd name="T12" fmla="*/ 66 w 94"/>
                <a:gd name="T13" fmla="*/ 108 h 108"/>
                <a:gd name="T14" fmla="*/ 66 w 94"/>
                <a:gd name="T15" fmla="*/ 39 h 108"/>
                <a:gd name="T16" fmla="*/ 53 w 94"/>
                <a:gd name="T17" fmla="*/ 21 h 108"/>
                <a:gd name="T18" fmla="*/ 27 w 94"/>
                <a:gd name="T19" fmla="*/ 32 h 108"/>
                <a:gd name="T20" fmla="*/ 27 w 94"/>
                <a:gd name="T21" fmla="*/ 108 h 108"/>
                <a:gd name="T22" fmla="*/ 0 w 94"/>
                <a:gd name="T23" fmla="*/ 108 h 108"/>
                <a:gd name="T24" fmla="*/ 0 w 94"/>
                <a:gd name="T25" fmla="*/ 5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4" h="108">
                  <a:moveTo>
                    <a:pt x="0" y="5"/>
                  </a:moveTo>
                  <a:cubicBezTo>
                    <a:pt x="23" y="2"/>
                    <a:pt x="23" y="2"/>
                    <a:pt x="23" y="2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38" y="5"/>
                    <a:pt x="48" y="0"/>
                    <a:pt x="61" y="0"/>
                  </a:cubicBezTo>
                  <a:cubicBezTo>
                    <a:pt x="83" y="0"/>
                    <a:pt x="94" y="12"/>
                    <a:pt x="94" y="34"/>
                  </a:cubicBezTo>
                  <a:cubicBezTo>
                    <a:pt x="94" y="108"/>
                    <a:pt x="94" y="108"/>
                    <a:pt x="94" y="108"/>
                  </a:cubicBezTo>
                  <a:cubicBezTo>
                    <a:pt x="66" y="108"/>
                    <a:pt x="66" y="108"/>
                    <a:pt x="66" y="108"/>
                  </a:cubicBezTo>
                  <a:cubicBezTo>
                    <a:pt x="66" y="39"/>
                    <a:pt x="66" y="39"/>
                    <a:pt x="66" y="39"/>
                  </a:cubicBezTo>
                  <a:cubicBezTo>
                    <a:pt x="66" y="26"/>
                    <a:pt x="63" y="21"/>
                    <a:pt x="53" y="21"/>
                  </a:cubicBezTo>
                  <a:cubicBezTo>
                    <a:pt x="45" y="21"/>
                    <a:pt x="36" y="24"/>
                    <a:pt x="27" y="32"/>
                  </a:cubicBezTo>
                  <a:cubicBezTo>
                    <a:pt x="27" y="108"/>
                    <a:pt x="27" y="108"/>
                    <a:pt x="27" y="108"/>
                  </a:cubicBezTo>
                  <a:cubicBezTo>
                    <a:pt x="0" y="108"/>
                    <a:pt x="0" y="108"/>
                    <a:pt x="0" y="108"/>
                  </a:cubicBezTo>
                  <a:lnTo>
                    <a:pt x="0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" name="Freeform 8">
              <a:extLst>
                <a:ext uri="{FF2B5EF4-FFF2-40B4-BE49-F238E27FC236}">
                  <a16:creationId xmlns:a16="http://schemas.microsoft.com/office/drawing/2014/main" id="{044CDCE4-B8A6-4076-BC9F-F97A3015140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78673" y="4708526"/>
              <a:ext cx="79375" cy="88900"/>
            </a:xfrm>
            <a:custGeom>
              <a:avLst/>
              <a:gdLst>
                <a:gd name="T0" fmla="*/ 50 w 98"/>
                <a:gd name="T1" fmla="*/ 110 h 110"/>
                <a:gd name="T2" fmla="*/ 0 w 98"/>
                <a:gd name="T3" fmla="*/ 55 h 110"/>
                <a:gd name="T4" fmla="*/ 49 w 98"/>
                <a:gd name="T5" fmla="*/ 0 h 110"/>
                <a:gd name="T6" fmla="*/ 98 w 98"/>
                <a:gd name="T7" fmla="*/ 54 h 110"/>
                <a:gd name="T8" fmla="*/ 97 w 98"/>
                <a:gd name="T9" fmla="*/ 59 h 110"/>
                <a:gd name="T10" fmla="*/ 27 w 98"/>
                <a:gd name="T11" fmla="*/ 59 h 110"/>
                <a:gd name="T12" fmla="*/ 52 w 98"/>
                <a:gd name="T13" fmla="*/ 89 h 110"/>
                <a:gd name="T14" fmla="*/ 76 w 98"/>
                <a:gd name="T15" fmla="*/ 76 h 110"/>
                <a:gd name="T16" fmla="*/ 96 w 98"/>
                <a:gd name="T17" fmla="*/ 87 h 110"/>
                <a:gd name="T18" fmla="*/ 50 w 98"/>
                <a:gd name="T19" fmla="*/ 110 h 110"/>
                <a:gd name="T20" fmla="*/ 70 w 98"/>
                <a:gd name="T21" fmla="*/ 41 h 110"/>
                <a:gd name="T22" fmla="*/ 49 w 98"/>
                <a:gd name="T23" fmla="*/ 19 h 110"/>
                <a:gd name="T24" fmla="*/ 28 w 98"/>
                <a:gd name="T25" fmla="*/ 41 h 110"/>
                <a:gd name="T26" fmla="*/ 70 w 98"/>
                <a:gd name="T27" fmla="*/ 41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8" h="110">
                  <a:moveTo>
                    <a:pt x="50" y="110"/>
                  </a:moveTo>
                  <a:cubicBezTo>
                    <a:pt x="19" y="110"/>
                    <a:pt x="0" y="90"/>
                    <a:pt x="0" y="55"/>
                  </a:cubicBezTo>
                  <a:cubicBezTo>
                    <a:pt x="0" y="20"/>
                    <a:pt x="19" y="0"/>
                    <a:pt x="49" y="0"/>
                  </a:cubicBezTo>
                  <a:cubicBezTo>
                    <a:pt x="80" y="0"/>
                    <a:pt x="98" y="20"/>
                    <a:pt x="98" y="54"/>
                  </a:cubicBezTo>
                  <a:cubicBezTo>
                    <a:pt x="98" y="56"/>
                    <a:pt x="97" y="57"/>
                    <a:pt x="97" y="59"/>
                  </a:cubicBezTo>
                  <a:cubicBezTo>
                    <a:pt x="27" y="59"/>
                    <a:pt x="27" y="59"/>
                    <a:pt x="27" y="59"/>
                  </a:cubicBezTo>
                  <a:cubicBezTo>
                    <a:pt x="28" y="79"/>
                    <a:pt x="36" y="89"/>
                    <a:pt x="52" y="89"/>
                  </a:cubicBezTo>
                  <a:cubicBezTo>
                    <a:pt x="63" y="89"/>
                    <a:pt x="70" y="85"/>
                    <a:pt x="76" y="76"/>
                  </a:cubicBezTo>
                  <a:cubicBezTo>
                    <a:pt x="96" y="87"/>
                    <a:pt x="96" y="87"/>
                    <a:pt x="96" y="87"/>
                  </a:cubicBezTo>
                  <a:cubicBezTo>
                    <a:pt x="87" y="102"/>
                    <a:pt x="71" y="110"/>
                    <a:pt x="50" y="110"/>
                  </a:cubicBezTo>
                  <a:close/>
                  <a:moveTo>
                    <a:pt x="70" y="41"/>
                  </a:moveTo>
                  <a:cubicBezTo>
                    <a:pt x="70" y="27"/>
                    <a:pt x="62" y="19"/>
                    <a:pt x="49" y="19"/>
                  </a:cubicBezTo>
                  <a:cubicBezTo>
                    <a:pt x="37" y="19"/>
                    <a:pt x="29" y="27"/>
                    <a:pt x="28" y="41"/>
                  </a:cubicBezTo>
                  <a:lnTo>
                    <a:pt x="70" y="4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" name="Freeform 9">
              <a:extLst>
                <a:ext uri="{FF2B5EF4-FFF2-40B4-BE49-F238E27FC236}">
                  <a16:creationId xmlns:a16="http://schemas.microsoft.com/office/drawing/2014/main" id="{6F6EE92E-247D-44EA-8A86-FB45B9EC519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6873" y="4708526"/>
              <a:ext cx="84138" cy="88900"/>
            </a:xfrm>
            <a:custGeom>
              <a:avLst/>
              <a:gdLst>
                <a:gd name="T0" fmla="*/ 52 w 104"/>
                <a:gd name="T1" fmla="*/ 111 h 111"/>
                <a:gd name="T2" fmla="*/ 0 w 104"/>
                <a:gd name="T3" fmla="*/ 55 h 111"/>
                <a:gd name="T4" fmla="*/ 52 w 104"/>
                <a:gd name="T5" fmla="*/ 0 h 111"/>
                <a:gd name="T6" fmla="*/ 104 w 104"/>
                <a:gd name="T7" fmla="*/ 55 h 111"/>
                <a:gd name="T8" fmla="*/ 52 w 104"/>
                <a:gd name="T9" fmla="*/ 111 h 111"/>
                <a:gd name="T10" fmla="*/ 52 w 104"/>
                <a:gd name="T11" fmla="*/ 23 h 111"/>
                <a:gd name="T12" fmla="*/ 28 w 104"/>
                <a:gd name="T13" fmla="*/ 55 h 111"/>
                <a:gd name="T14" fmla="*/ 52 w 104"/>
                <a:gd name="T15" fmla="*/ 87 h 111"/>
                <a:gd name="T16" fmla="*/ 77 w 104"/>
                <a:gd name="T17" fmla="*/ 55 h 111"/>
                <a:gd name="T18" fmla="*/ 52 w 104"/>
                <a:gd name="T19" fmla="*/ 23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4" h="111">
                  <a:moveTo>
                    <a:pt x="52" y="111"/>
                  </a:moveTo>
                  <a:cubicBezTo>
                    <a:pt x="25" y="111"/>
                    <a:pt x="0" y="93"/>
                    <a:pt x="0" y="55"/>
                  </a:cubicBezTo>
                  <a:cubicBezTo>
                    <a:pt x="0" y="17"/>
                    <a:pt x="25" y="0"/>
                    <a:pt x="52" y="0"/>
                  </a:cubicBezTo>
                  <a:cubicBezTo>
                    <a:pt x="79" y="0"/>
                    <a:pt x="104" y="17"/>
                    <a:pt x="104" y="55"/>
                  </a:cubicBezTo>
                  <a:cubicBezTo>
                    <a:pt x="104" y="93"/>
                    <a:pt x="79" y="111"/>
                    <a:pt x="52" y="111"/>
                  </a:cubicBezTo>
                  <a:close/>
                  <a:moveTo>
                    <a:pt x="52" y="23"/>
                  </a:moveTo>
                  <a:cubicBezTo>
                    <a:pt x="31" y="23"/>
                    <a:pt x="28" y="42"/>
                    <a:pt x="28" y="55"/>
                  </a:cubicBezTo>
                  <a:cubicBezTo>
                    <a:pt x="28" y="69"/>
                    <a:pt x="31" y="87"/>
                    <a:pt x="52" y="87"/>
                  </a:cubicBezTo>
                  <a:cubicBezTo>
                    <a:pt x="73" y="87"/>
                    <a:pt x="77" y="69"/>
                    <a:pt x="77" y="55"/>
                  </a:cubicBezTo>
                  <a:cubicBezTo>
                    <a:pt x="77" y="42"/>
                    <a:pt x="73" y="23"/>
                    <a:pt x="52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" name="Freeform 10">
              <a:extLst>
                <a:ext uri="{FF2B5EF4-FFF2-40B4-BE49-F238E27FC236}">
                  <a16:creationId xmlns:a16="http://schemas.microsoft.com/office/drawing/2014/main" id="{A6EBD921-64F4-410A-BCE3-FB3EEB61E2F9}"/>
                </a:ext>
              </a:extLst>
            </p:cNvPr>
            <p:cNvSpPr>
              <a:spLocks/>
            </p:cNvSpPr>
            <p:nvPr/>
          </p:nvSpPr>
          <p:spPr bwMode="auto">
            <a:xfrm>
              <a:off x="446885" y="4708526"/>
              <a:ext cx="47625" cy="87313"/>
            </a:xfrm>
            <a:custGeom>
              <a:avLst/>
              <a:gdLst>
                <a:gd name="T0" fmla="*/ 0 w 59"/>
                <a:gd name="T1" fmla="*/ 3 h 108"/>
                <a:gd name="T2" fmla="*/ 26 w 59"/>
                <a:gd name="T3" fmla="*/ 3 h 108"/>
                <a:gd name="T4" fmla="*/ 26 w 59"/>
                <a:gd name="T5" fmla="*/ 15 h 108"/>
                <a:gd name="T6" fmla="*/ 55 w 59"/>
                <a:gd name="T7" fmla="*/ 0 h 108"/>
                <a:gd name="T8" fmla="*/ 59 w 59"/>
                <a:gd name="T9" fmla="*/ 1 h 108"/>
                <a:gd name="T10" fmla="*/ 59 w 59"/>
                <a:gd name="T11" fmla="*/ 27 h 108"/>
                <a:gd name="T12" fmla="*/ 58 w 59"/>
                <a:gd name="T13" fmla="*/ 27 h 108"/>
                <a:gd name="T14" fmla="*/ 28 w 59"/>
                <a:gd name="T15" fmla="*/ 38 h 108"/>
                <a:gd name="T16" fmla="*/ 28 w 59"/>
                <a:gd name="T17" fmla="*/ 108 h 108"/>
                <a:gd name="T18" fmla="*/ 0 w 59"/>
                <a:gd name="T19" fmla="*/ 108 h 108"/>
                <a:gd name="T20" fmla="*/ 0 w 59"/>
                <a:gd name="T21" fmla="*/ 3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9" h="108">
                  <a:moveTo>
                    <a:pt x="0" y="3"/>
                  </a:moveTo>
                  <a:cubicBezTo>
                    <a:pt x="26" y="3"/>
                    <a:pt x="26" y="3"/>
                    <a:pt x="26" y="3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31" y="8"/>
                    <a:pt x="44" y="0"/>
                    <a:pt x="55" y="0"/>
                  </a:cubicBezTo>
                  <a:cubicBezTo>
                    <a:pt x="57" y="0"/>
                    <a:pt x="58" y="0"/>
                    <a:pt x="59" y="1"/>
                  </a:cubicBezTo>
                  <a:cubicBezTo>
                    <a:pt x="59" y="27"/>
                    <a:pt x="59" y="27"/>
                    <a:pt x="59" y="27"/>
                  </a:cubicBezTo>
                  <a:cubicBezTo>
                    <a:pt x="59" y="27"/>
                    <a:pt x="58" y="27"/>
                    <a:pt x="58" y="27"/>
                  </a:cubicBezTo>
                  <a:cubicBezTo>
                    <a:pt x="46" y="27"/>
                    <a:pt x="32" y="28"/>
                    <a:pt x="28" y="38"/>
                  </a:cubicBezTo>
                  <a:cubicBezTo>
                    <a:pt x="28" y="108"/>
                    <a:pt x="28" y="108"/>
                    <a:pt x="28" y="108"/>
                  </a:cubicBezTo>
                  <a:cubicBezTo>
                    <a:pt x="0" y="108"/>
                    <a:pt x="0" y="108"/>
                    <a:pt x="0" y="108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" name="Freeform 11">
              <a:extLst>
                <a:ext uri="{FF2B5EF4-FFF2-40B4-BE49-F238E27FC236}">
                  <a16:creationId xmlns:a16="http://schemas.microsoft.com/office/drawing/2014/main" id="{C3211197-6088-42A9-A91A-D0B2B570906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85010" y="4708526"/>
              <a:ext cx="79375" cy="120650"/>
            </a:xfrm>
            <a:custGeom>
              <a:avLst/>
              <a:gdLst>
                <a:gd name="T0" fmla="*/ 49 w 98"/>
                <a:gd name="T1" fmla="*/ 85 h 149"/>
                <a:gd name="T2" fmla="*/ 72 w 98"/>
                <a:gd name="T3" fmla="*/ 50 h 149"/>
                <a:gd name="T4" fmla="*/ 49 w 98"/>
                <a:gd name="T5" fmla="*/ 20 h 149"/>
                <a:gd name="T6" fmla="*/ 28 w 98"/>
                <a:gd name="T7" fmla="*/ 51 h 149"/>
                <a:gd name="T8" fmla="*/ 49 w 98"/>
                <a:gd name="T9" fmla="*/ 85 h 149"/>
                <a:gd name="T10" fmla="*/ 98 w 98"/>
                <a:gd name="T11" fmla="*/ 2 h 149"/>
                <a:gd name="T12" fmla="*/ 98 w 98"/>
                <a:gd name="T13" fmla="*/ 102 h 149"/>
                <a:gd name="T14" fmla="*/ 47 w 98"/>
                <a:gd name="T15" fmla="*/ 149 h 149"/>
                <a:gd name="T16" fmla="*/ 3 w 98"/>
                <a:gd name="T17" fmla="*/ 123 h 149"/>
                <a:gd name="T18" fmla="*/ 30 w 98"/>
                <a:gd name="T19" fmla="*/ 118 h 149"/>
                <a:gd name="T20" fmla="*/ 50 w 98"/>
                <a:gd name="T21" fmla="*/ 128 h 149"/>
                <a:gd name="T22" fmla="*/ 72 w 98"/>
                <a:gd name="T23" fmla="*/ 105 h 149"/>
                <a:gd name="T24" fmla="*/ 72 w 98"/>
                <a:gd name="T25" fmla="*/ 93 h 149"/>
                <a:gd name="T26" fmla="*/ 71 w 98"/>
                <a:gd name="T27" fmla="*/ 92 h 149"/>
                <a:gd name="T28" fmla="*/ 44 w 98"/>
                <a:gd name="T29" fmla="*/ 108 h 149"/>
                <a:gd name="T30" fmla="*/ 0 w 98"/>
                <a:gd name="T31" fmla="*/ 55 h 149"/>
                <a:gd name="T32" fmla="*/ 42 w 98"/>
                <a:gd name="T33" fmla="*/ 0 h 149"/>
                <a:gd name="T34" fmla="*/ 73 w 98"/>
                <a:gd name="T35" fmla="*/ 15 h 149"/>
                <a:gd name="T36" fmla="*/ 73 w 98"/>
                <a:gd name="T37" fmla="*/ 15 h 149"/>
                <a:gd name="T38" fmla="*/ 75 w 98"/>
                <a:gd name="T39" fmla="*/ 2 h 149"/>
                <a:gd name="T40" fmla="*/ 98 w 98"/>
                <a:gd name="T41" fmla="*/ 2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8" h="149">
                  <a:moveTo>
                    <a:pt x="49" y="85"/>
                  </a:moveTo>
                  <a:cubicBezTo>
                    <a:pt x="70" y="85"/>
                    <a:pt x="72" y="64"/>
                    <a:pt x="72" y="50"/>
                  </a:cubicBezTo>
                  <a:cubicBezTo>
                    <a:pt x="72" y="33"/>
                    <a:pt x="64" y="20"/>
                    <a:pt x="49" y="20"/>
                  </a:cubicBezTo>
                  <a:cubicBezTo>
                    <a:pt x="39" y="20"/>
                    <a:pt x="28" y="27"/>
                    <a:pt x="28" y="51"/>
                  </a:cubicBezTo>
                  <a:cubicBezTo>
                    <a:pt x="28" y="64"/>
                    <a:pt x="29" y="85"/>
                    <a:pt x="49" y="85"/>
                  </a:cubicBezTo>
                  <a:close/>
                  <a:moveTo>
                    <a:pt x="98" y="2"/>
                  </a:moveTo>
                  <a:cubicBezTo>
                    <a:pt x="98" y="102"/>
                    <a:pt x="98" y="102"/>
                    <a:pt x="98" y="102"/>
                  </a:cubicBezTo>
                  <a:cubicBezTo>
                    <a:pt x="98" y="119"/>
                    <a:pt x="97" y="148"/>
                    <a:pt x="47" y="149"/>
                  </a:cubicBezTo>
                  <a:cubicBezTo>
                    <a:pt x="26" y="149"/>
                    <a:pt x="7" y="141"/>
                    <a:pt x="3" y="123"/>
                  </a:cubicBezTo>
                  <a:cubicBezTo>
                    <a:pt x="30" y="118"/>
                    <a:pt x="30" y="118"/>
                    <a:pt x="30" y="118"/>
                  </a:cubicBezTo>
                  <a:cubicBezTo>
                    <a:pt x="32" y="123"/>
                    <a:pt x="35" y="128"/>
                    <a:pt x="50" y="128"/>
                  </a:cubicBezTo>
                  <a:cubicBezTo>
                    <a:pt x="65" y="128"/>
                    <a:pt x="72" y="122"/>
                    <a:pt x="72" y="105"/>
                  </a:cubicBezTo>
                  <a:cubicBezTo>
                    <a:pt x="72" y="93"/>
                    <a:pt x="72" y="93"/>
                    <a:pt x="72" y="93"/>
                  </a:cubicBezTo>
                  <a:cubicBezTo>
                    <a:pt x="71" y="92"/>
                    <a:pt x="71" y="92"/>
                    <a:pt x="71" y="92"/>
                  </a:cubicBezTo>
                  <a:cubicBezTo>
                    <a:pt x="67" y="100"/>
                    <a:pt x="60" y="108"/>
                    <a:pt x="44" y="108"/>
                  </a:cubicBezTo>
                  <a:cubicBezTo>
                    <a:pt x="19" y="108"/>
                    <a:pt x="0" y="91"/>
                    <a:pt x="0" y="55"/>
                  </a:cubicBezTo>
                  <a:cubicBezTo>
                    <a:pt x="0" y="20"/>
                    <a:pt x="20" y="0"/>
                    <a:pt x="42" y="0"/>
                  </a:cubicBezTo>
                  <a:cubicBezTo>
                    <a:pt x="63" y="0"/>
                    <a:pt x="71" y="10"/>
                    <a:pt x="73" y="15"/>
                  </a:cubicBezTo>
                  <a:cubicBezTo>
                    <a:pt x="73" y="15"/>
                    <a:pt x="73" y="15"/>
                    <a:pt x="73" y="15"/>
                  </a:cubicBezTo>
                  <a:cubicBezTo>
                    <a:pt x="75" y="2"/>
                    <a:pt x="75" y="2"/>
                    <a:pt x="75" y="2"/>
                  </a:cubicBezTo>
                  <a:lnTo>
                    <a:pt x="98" y="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" name="Freeform 12">
              <a:extLst>
                <a:ext uri="{FF2B5EF4-FFF2-40B4-BE49-F238E27FC236}">
                  <a16:creationId xmlns:a16="http://schemas.microsoft.com/office/drawing/2014/main" id="{45E666DD-92E7-48DE-A2CF-ABDDC2A6E97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43760" y="4678363"/>
              <a:ext cx="58738" cy="26988"/>
            </a:xfrm>
            <a:custGeom>
              <a:avLst/>
              <a:gdLst>
                <a:gd name="T0" fmla="*/ 14 w 37"/>
                <a:gd name="T1" fmla="*/ 2 h 17"/>
                <a:gd name="T2" fmla="*/ 9 w 37"/>
                <a:gd name="T3" fmla="*/ 2 h 17"/>
                <a:gd name="T4" fmla="*/ 9 w 37"/>
                <a:gd name="T5" fmla="*/ 17 h 17"/>
                <a:gd name="T6" fmla="*/ 6 w 37"/>
                <a:gd name="T7" fmla="*/ 17 h 17"/>
                <a:gd name="T8" fmla="*/ 6 w 37"/>
                <a:gd name="T9" fmla="*/ 2 h 17"/>
                <a:gd name="T10" fmla="*/ 0 w 37"/>
                <a:gd name="T11" fmla="*/ 2 h 17"/>
                <a:gd name="T12" fmla="*/ 0 w 37"/>
                <a:gd name="T13" fmla="*/ 0 h 17"/>
                <a:gd name="T14" fmla="*/ 14 w 37"/>
                <a:gd name="T15" fmla="*/ 0 h 17"/>
                <a:gd name="T16" fmla="*/ 14 w 37"/>
                <a:gd name="T17" fmla="*/ 2 h 17"/>
                <a:gd name="T18" fmla="*/ 37 w 37"/>
                <a:gd name="T19" fmla="*/ 17 h 17"/>
                <a:gd name="T20" fmla="*/ 34 w 37"/>
                <a:gd name="T21" fmla="*/ 17 h 17"/>
                <a:gd name="T22" fmla="*/ 34 w 37"/>
                <a:gd name="T23" fmla="*/ 2 h 17"/>
                <a:gd name="T24" fmla="*/ 34 w 37"/>
                <a:gd name="T25" fmla="*/ 2 h 17"/>
                <a:gd name="T26" fmla="*/ 29 w 37"/>
                <a:gd name="T27" fmla="*/ 17 h 17"/>
                <a:gd name="T28" fmla="*/ 27 w 37"/>
                <a:gd name="T29" fmla="*/ 17 h 17"/>
                <a:gd name="T30" fmla="*/ 21 w 37"/>
                <a:gd name="T31" fmla="*/ 2 h 17"/>
                <a:gd name="T32" fmla="*/ 20 w 37"/>
                <a:gd name="T33" fmla="*/ 2 h 17"/>
                <a:gd name="T34" fmla="*/ 20 w 37"/>
                <a:gd name="T35" fmla="*/ 17 h 17"/>
                <a:gd name="T36" fmla="*/ 18 w 37"/>
                <a:gd name="T37" fmla="*/ 17 h 17"/>
                <a:gd name="T38" fmla="*/ 18 w 37"/>
                <a:gd name="T39" fmla="*/ 0 h 17"/>
                <a:gd name="T40" fmla="*/ 22 w 37"/>
                <a:gd name="T41" fmla="*/ 0 h 17"/>
                <a:gd name="T42" fmla="*/ 28 w 37"/>
                <a:gd name="T43" fmla="*/ 13 h 17"/>
                <a:gd name="T44" fmla="*/ 33 w 37"/>
                <a:gd name="T45" fmla="*/ 0 h 17"/>
                <a:gd name="T46" fmla="*/ 37 w 37"/>
                <a:gd name="T47" fmla="*/ 0 h 17"/>
                <a:gd name="T48" fmla="*/ 37 w 37"/>
                <a:gd name="T4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7" h="17">
                  <a:moveTo>
                    <a:pt x="14" y="2"/>
                  </a:moveTo>
                  <a:lnTo>
                    <a:pt x="9" y="2"/>
                  </a:lnTo>
                  <a:lnTo>
                    <a:pt x="9" y="17"/>
                  </a:lnTo>
                  <a:lnTo>
                    <a:pt x="6" y="17"/>
                  </a:lnTo>
                  <a:lnTo>
                    <a:pt x="6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14" y="0"/>
                  </a:lnTo>
                  <a:lnTo>
                    <a:pt x="14" y="2"/>
                  </a:lnTo>
                  <a:close/>
                  <a:moveTo>
                    <a:pt x="37" y="17"/>
                  </a:moveTo>
                  <a:lnTo>
                    <a:pt x="34" y="17"/>
                  </a:lnTo>
                  <a:lnTo>
                    <a:pt x="34" y="2"/>
                  </a:lnTo>
                  <a:lnTo>
                    <a:pt x="34" y="2"/>
                  </a:lnTo>
                  <a:lnTo>
                    <a:pt x="29" y="17"/>
                  </a:lnTo>
                  <a:lnTo>
                    <a:pt x="27" y="17"/>
                  </a:lnTo>
                  <a:lnTo>
                    <a:pt x="21" y="2"/>
                  </a:lnTo>
                  <a:lnTo>
                    <a:pt x="20" y="2"/>
                  </a:lnTo>
                  <a:lnTo>
                    <a:pt x="20" y="17"/>
                  </a:lnTo>
                  <a:lnTo>
                    <a:pt x="18" y="17"/>
                  </a:lnTo>
                  <a:lnTo>
                    <a:pt x="18" y="0"/>
                  </a:lnTo>
                  <a:lnTo>
                    <a:pt x="22" y="0"/>
                  </a:lnTo>
                  <a:lnTo>
                    <a:pt x="28" y="13"/>
                  </a:lnTo>
                  <a:lnTo>
                    <a:pt x="33" y="0"/>
                  </a:lnTo>
                  <a:lnTo>
                    <a:pt x="37" y="0"/>
                  </a:lnTo>
                  <a:lnTo>
                    <a:pt x="37" y="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sp>
        <p:nvSpPr>
          <p:cNvPr id="43" name="Freeform: Shape 42">
            <a:extLst>
              <a:ext uri="{FF2B5EF4-FFF2-40B4-BE49-F238E27FC236}">
                <a16:creationId xmlns:a16="http://schemas.microsoft.com/office/drawing/2014/main" id="{FA2FF454-D89A-46B0-B6FD-C18A421D52D3}"/>
              </a:ext>
            </a:extLst>
          </p:cNvPr>
          <p:cNvSpPr/>
          <p:nvPr/>
        </p:nvSpPr>
        <p:spPr>
          <a:xfrm>
            <a:off x="305120" y="715713"/>
            <a:ext cx="262013" cy="278966"/>
          </a:xfrm>
          <a:custGeom>
            <a:avLst/>
            <a:gdLst>
              <a:gd name="connsiteX0" fmla="*/ 11033 w 286362"/>
              <a:gd name="connsiteY0" fmla="*/ 94078 h 304891"/>
              <a:gd name="connsiteX1" fmla="*/ 38996 w 286362"/>
              <a:gd name="connsiteY1" fmla="*/ 45565 h 304891"/>
              <a:gd name="connsiteX2" fmla="*/ 83803 w 286362"/>
              <a:gd name="connsiteY2" fmla="*/ 13055 h 304891"/>
              <a:gd name="connsiteX3" fmla="*/ 143602 w 286362"/>
              <a:gd name="connsiteY3" fmla="*/ 1263 h 304891"/>
              <a:gd name="connsiteX4" fmla="*/ 203570 w 286362"/>
              <a:gd name="connsiteY4" fmla="*/ 13055 h 304891"/>
              <a:gd name="connsiteX5" fmla="*/ 248209 w 286362"/>
              <a:gd name="connsiteY5" fmla="*/ 45565 h 304891"/>
              <a:gd name="connsiteX6" fmla="*/ 276171 w 286362"/>
              <a:gd name="connsiteY6" fmla="*/ 94078 h 304891"/>
              <a:gd name="connsiteX7" fmla="*/ 285941 w 286362"/>
              <a:gd name="connsiteY7" fmla="*/ 154383 h 304891"/>
              <a:gd name="connsiteX8" fmla="*/ 276171 w 286362"/>
              <a:gd name="connsiteY8" fmla="*/ 213340 h 304891"/>
              <a:gd name="connsiteX9" fmla="*/ 248209 w 286362"/>
              <a:gd name="connsiteY9" fmla="*/ 261011 h 304891"/>
              <a:gd name="connsiteX10" fmla="*/ 203570 w 286362"/>
              <a:gd name="connsiteY10" fmla="*/ 292847 h 304891"/>
              <a:gd name="connsiteX11" fmla="*/ 143602 w 286362"/>
              <a:gd name="connsiteY11" fmla="*/ 304470 h 304891"/>
              <a:gd name="connsiteX12" fmla="*/ 83803 w 286362"/>
              <a:gd name="connsiteY12" fmla="*/ 292847 h 304891"/>
              <a:gd name="connsiteX13" fmla="*/ 38996 w 286362"/>
              <a:gd name="connsiteY13" fmla="*/ 261011 h 304891"/>
              <a:gd name="connsiteX14" fmla="*/ 11033 w 286362"/>
              <a:gd name="connsiteY14" fmla="*/ 213340 h 304891"/>
              <a:gd name="connsiteX15" fmla="*/ 1263 w 286362"/>
              <a:gd name="connsiteY15" fmla="*/ 154383 h 304891"/>
              <a:gd name="connsiteX16" fmla="*/ 11033 w 286362"/>
              <a:gd name="connsiteY16" fmla="*/ 94078 h 304891"/>
              <a:gd name="connsiteX17" fmla="*/ 69148 w 286362"/>
              <a:gd name="connsiteY17" fmla="*/ 189757 h 304891"/>
              <a:gd name="connsiteX18" fmla="*/ 82792 w 286362"/>
              <a:gd name="connsiteY18" fmla="*/ 220751 h 304891"/>
              <a:gd name="connsiteX19" fmla="*/ 107217 w 286362"/>
              <a:gd name="connsiteY19" fmla="*/ 242818 h 304891"/>
              <a:gd name="connsiteX20" fmla="*/ 143771 w 286362"/>
              <a:gd name="connsiteY20" fmla="*/ 251072 h 304891"/>
              <a:gd name="connsiteX21" fmla="*/ 180324 w 286362"/>
              <a:gd name="connsiteY21" fmla="*/ 242818 h 304891"/>
              <a:gd name="connsiteX22" fmla="*/ 204580 w 286362"/>
              <a:gd name="connsiteY22" fmla="*/ 220751 h 304891"/>
              <a:gd name="connsiteX23" fmla="*/ 218225 w 286362"/>
              <a:gd name="connsiteY23" fmla="*/ 189757 h 304891"/>
              <a:gd name="connsiteX24" fmla="*/ 222436 w 286362"/>
              <a:gd name="connsiteY24" fmla="*/ 154214 h 304891"/>
              <a:gd name="connsiteX25" fmla="*/ 218225 w 286362"/>
              <a:gd name="connsiteY25" fmla="*/ 117324 h 304891"/>
              <a:gd name="connsiteX26" fmla="*/ 204580 w 286362"/>
              <a:gd name="connsiteY26" fmla="*/ 85487 h 304891"/>
              <a:gd name="connsiteX27" fmla="*/ 180324 w 286362"/>
              <a:gd name="connsiteY27" fmla="*/ 63252 h 304891"/>
              <a:gd name="connsiteX28" fmla="*/ 143771 w 286362"/>
              <a:gd name="connsiteY28" fmla="*/ 54998 h 304891"/>
              <a:gd name="connsiteX29" fmla="*/ 107217 w 286362"/>
              <a:gd name="connsiteY29" fmla="*/ 63252 h 304891"/>
              <a:gd name="connsiteX30" fmla="*/ 82792 w 286362"/>
              <a:gd name="connsiteY30" fmla="*/ 85487 h 304891"/>
              <a:gd name="connsiteX31" fmla="*/ 69148 w 286362"/>
              <a:gd name="connsiteY31" fmla="*/ 117324 h 304891"/>
              <a:gd name="connsiteX32" fmla="*/ 64937 w 286362"/>
              <a:gd name="connsiteY32" fmla="*/ 154214 h 304891"/>
              <a:gd name="connsiteX33" fmla="*/ 69148 w 286362"/>
              <a:gd name="connsiteY33" fmla="*/ 189757 h 3048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286362" h="304891">
                <a:moveTo>
                  <a:pt x="11033" y="94078"/>
                </a:moveTo>
                <a:cubicBezTo>
                  <a:pt x="17603" y="75549"/>
                  <a:pt x="26867" y="59378"/>
                  <a:pt x="38996" y="45565"/>
                </a:cubicBezTo>
                <a:cubicBezTo>
                  <a:pt x="51124" y="31752"/>
                  <a:pt x="66116" y="20972"/>
                  <a:pt x="83803" y="13055"/>
                </a:cubicBezTo>
                <a:cubicBezTo>
                  <a:pt x="101490" y="5138"/>
                  <a:pt x="121535" y="1263"/>
                  <a:pt x="143602" y="1263"/>
                </a:cubicBezTo>
                <a:cubicBezTo>
                  <a:pt x="166006" y="1263"/>
                  <a:pt x="186051" y="5138"/>
                  <a:pt x="203570" y="13055"/>
                </a:cubicBezTo>
                <a:cubicBezTo>
                  <a:pt x="221088" y="20972"/>
                  <a:pt x="236080" y="31752"/>
                  <a:pt x="248209" y="45565"/>
                </a:cubicBezTo>
                <a:cubicBezTo>
                  <a:pt x="260337" y="59378"/>
                  <a:pt x="269770" y="75549"/>
                  <a:pt x="276171" y="94078"/>
                </a:cubicBezTo>
                <a:cubicBezTo>
                  <a:pt x="282740" y="112608"/>
                  <a:pt x="285941" y="132653"/>
                  <a:pt x="285941" y="154383"/>
                </a:cubicBezTo>
                <a:cubicBezTo>
                  <a:pt x="285941" y="175439"/>
                  <a:pt x="282740" y="195147"/>
                  <a:pt x="276171" y="213340"/>
                </a:cubicBezTo>
                <a:cubicBezTo>
                  <a:pt x="269601" y="231532"/>
                  <a:pt x="260337" y="247535"/>
                  <a:pt x="248209" y="261011"/>
                </a:cubicBezTo>
                <a:cubicBezTo>
                  <a:pt x="236080" y="274486"/>
                  <a:pt x="221088" y="285099"/>
                  <a:pt x="203570" y="292847"/>
                </a:cubicBezTo>
                <a:cubicBezTo>
                  <a:pt x="186051" y="300596"/>
                  <a:pt x="166006" y="304470"/>
                  <a:pt x="143602" y="304470"/>
                </a:cubicBezTo>
                <a:cubicBezTo>
                  <a:pt x="121367" y="304470"/>
                  <a:pt x="101490" y="300596"/>
                  <a:pt x="83803" y="292847"/>
                </a:cubicBezTo>
                <a:cubicBezTo>
                  <a:pt x="66116" y="285099"/>
                  <a:pt x="51124" y="274486"/>
                  <a:pt x="38996" y="261011"/>
                </a:cubicBezTo>
                <a:cubicBezTo>
                  <a:pt x="26867" y="247535"/>
                  <a:pt x="17434" y="231532"/>
                  <a:pt x="11033" y="213340"/>
                </a:cubicBezTo>
                <a:cubicBezTo>
                  <a:pt x="4464" y="195147"/>
                  <a:pt x="1263" y="175439"/>
                  <a:pt x="1263" y="154383"/>
                </a:cubicBezTo>
                <a:cubicBezTo>
                  <a:pt x="1263" y="132653"/>
                  <a:pt x="4464" y="112608"/>
                  <a:pt x="11033" y="94078"/>
                </a:cubicBezTo>
                <a:close/>
                <a:moveTo>
                  <a:pt x="69148" y="189757"/>
                </a:moveTo>
                <a:cubicBezTo>
                  <a:pt x="72012" y="201211"/>
                  <a:pt x="76560" y="211655"/>
                  <a:pt x="82792" y="220751"/>
                </a:cubicBezTo>
                <a:cubicBezTo>
                  <a:pt x="89025" y="229848"/>
                  <a:pt x="97110" y="237259"/>
                  <a:pt x="107217" y="242818"/>
                </a:cubicBezTo>
                <a:cubicBezTo>
                  <a:pt x="117324" y="248377"/>
                  <a:pt x="129452" y="251072"/>
                  <a:pt x="143771" y="251072"/>
                </a:cubicBezTo>
                <a:cubicBezTo>
                  <a:pt x="158089" y="251072"/>
                  <a:pt x="170217" y="248377"/>
                  <a:pt x="180324" y="242818"/>
                </a:cubicBezTo>
                <a:cubicBezTo>
                  <a:pt x="190262" y="237259"/>
                  <a:pt x="198516" y="229848"/>
                  <a:pt x="204580" y="220751"/>
                </a:cubicBezTo>
                <a:cubicBezTo>
                  <a:pt x="210645" y="211655"/>
                  <a:pt x="215361" y="201211"/>
                  <a:pt x="218225" y="189757"/>
                </a:cubicBezTo>
                <a:cubicBezTo>
                  <a:pt x="221088" y="178302"/>
                  <a:pt x="222436" y="166511"/>
                  <a:pt x="222436" y="154214"/>
                </a:cubicBezTo>
                <a:cubicBezTo>
                  <a:pt x="222436" y="141581"/>
                  <a:pt x="221088" y="129284"/>
                  <a:pt x="218225" y="117324"/>
                </a:cubicBezTo>
                <a:cubicBezTo>
                  <a:pt x="215361" y="105364"/>
                  <a:pt x="210813" y="94752"/>
                  <a:pt x="204580" y="85487"/>
                </a:cubicBezTo>
                <a:cubicBezTo>
                  <a:pt x="198348" y="76223"/>
                  <a:pt x="190262" y="68643"/>
                  <a:pt x="180324" y="63252"/>
                </a:cubicBezTo>
                <a:cubicBezTo>
                  <a:pt x="170385" y="57694"/>
                  <a:pt x="158089" y="54998"/>
                  <a:pt x="143771" y="54998"/>
                </a:cubicBezTo>
                <a:cubicBezTo>
                  <a:pt x="129452" y="54998"/>
                  <a:pt x="117324" y="57862"/>
                  <a:pt x="107217" y="63252"/>
                </a:cubicBezTo>
                <a:cubicBezTo>
                  <a:pt x="97279" y="68811"/>
                  <a:pt x="89025" y="76223"/>
                  <a:pt x="82792" y="85487"/>
                </a:cubicBezTo>
                <a:cubicBezTo>
                  <a:pt x="76560" y="94752"/>
                  <a:pt x="72012" y="105364"/>
                  <a:pt x="69148" y="117324"/>
                </a:cubicBezTo>
                <a:cubicBezTo>
                  <a:pt x="66284" y="129284"/>
                  <a:pt x="64937" y="141581"/>
                  <a:pt x="64937" y="154214"/>
                </a:cubicBezTo>
                <a:cubicBezTo>
                  <a:pt x="64937" y="166511"/>
                  <a:pt x="66284" y="178302"/>
                  <a:pt x="69148" y="189757"/>
                </a:cubicBezTo>
                <a:close/>
              </a:path>
            </a:pathLst>
          </a:custGeom>
          <a:solidFill>
            <a:srgbClr val="FF79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4" name="Freeform: Shape 43">
            <a:extLst>
              <a:ext uri="{FF2B5EF4-FFF2-40B4-BE49-F238E27FC236}">
                <a16:creationId xmlns:a16="http://schemas.microsoft.com/office/drawing/2014/main" id="{5DE27495-BD6A-4999-9768-159569A407AC}"/>
              </a:ext>
            </a:extLst>
          </p:cNvPr>
          <p:cNvSpPr/>
          <p:nvPr/>
        </p:nvSpPr>
        <p:spPr>
          <a:xfrm>
            <a:off x="599653" y="790156"/>
            <a:ext cx="124841" cy="198821"/>
          </a:xfrm>
          <a:custGeom>
            <a:avLst/>
            <a:gdLst>
              <a:gd name="connsiteX0" fmla="*/ 56178 w 136443"/>
              <a:gd name="connsiteY0" fmla="*/ 6822 h 217298"/>
              <a:gd name="connsiteX1" fmla="*/ 56178 w 136443"/>
              <a:gd name="connsiteY1" fmla="*/ 45734 h 217298"/>
              <a:gd name="connsiteX2" fmla="*/ 57020 w 136443"/>
              <a:gd name="connsiteY2" fmla="*/ 45734 h 217298"/>
              <a:gd name="connsiteX3" fmla="*/ 67969 w 136443"/>
              <a:gd name="connsiteY3" fmla="*/ 27710 h 217298"/>
              <a:gd name="connsiteX4" fmla="*/ 83803 w 136443"/>
              <a:gd name="connsiteY4" fmla="*/ 13560 h 217298"/>
              <a:gd name="connsiteX5" fmla="*/ 102838 w 136443"/>
              <a:gd name="connsiteY5" fmla="*/ 4464 h 217298"/>
              <a:gd name="connsiteX6" fmla="*/ 123894 w 136443"/>
              <a:gd name="connsiteY6" fmla="*/ 1263 h 217298"/>
              <a:gd name="connsiteX7" fmla="*/ 136527 w 136443"/>
              <a:gd name="connsiteY7" fmla="*/ 3285 h 217298"/>
              <a:gd name="connsiteX8" fmla="*/ 136527 w 136443"/>
              <a:gd name="connsiteY8" fmla="*/ 56851 h 217298"/>
              <a:gd name="connsiteX9" fmla="*/ 126757 w 136443"/>
              <a:gd name="connsiteY9" fmla="*/ 55504 h 217298"/>
              <a:gd name="connsiteX10" fmla="*/ 115808 w 136443"/>
              <a:gd name="connsiteY10" fmla="*/ 54830 h 217298"/>
              <a:gd name="connsiteX11" fmla="*/ 89025 w 136443"/>
              <a:gd name="connsiteY11" fmla="*/ 60052 h 217298"/>
              <a:gd name="connsiteX12" fmla="*/ 71338 w 136443"/>
              <a:gd name="connsiteY12" fmla="*/ 74538 h 217298"/>
              <a:gd name="connsiteX13" fmla="*/ 61736 w 136443"/>
              <a:gd name="connsiteY13" fmla="*/ 95763 h 217298"/>
              <a:gd name="connsiteX14" fmla="*/ 58873 w 136443"/>
              <a:gd name="connsiteY14" fmla="*/ 122209 h 217298"/>
              <a:gd name="connsiteX15" fmla="*/ 58873 w 136443"/>
              <a:gd name="connsiteY15" fmla="*/ 216709 h 217298"/>
              <a:gd name="connsiteX16" fmla="*/ 1263 w 136443"/>
              <a:gd name="connsiteY16" fmla="*/ 216709 h 217298"/>
              <a:gd name="connsiteX17" fmla="*/ 1263 w 136443"/>
              <a:gd name="connsiteY17" fmla="*/ 6822 h 217298"/>
              <a:gd name="connsiteX18" fmla="*/ 56178 w 136443"/>
              <a:gd name="connsiteY18" fmla="*/ 6822 h 2172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36443" h="217298">
                <a:moveTo>
                  <a:pt x="56178" y="6822"/>
                </a:moveTo>
                <a:lnTo>
                  <a:pt x="56178" y="45734"/>
                </a:lnTo>
                <a:lnTo>
                  <a:pt x="57020" y="45734"/>
                </a:lnTo>
                <a:cubicBezTo>
                  <a:pt x="59715" y="39164"/>
                  <a:pt x="63421" y="33269"/>
                  <a:pt x="67969" y="27710"/>
                </a:cubicBezTo>
                <a:cubicBezTo>
                  <a:pt x="72517" y="22151"/>
                  <a:pt x="77907" y="17434"/>
                  <a:pt x="83803" y="13560"/>
                </a:cubicBezTo>
                <a:cubicBezTo>
                  <a:pt x="89699" y="9686"/>
                  <a:pt x="96100" y="6654"/>
                  <a:pt x="102838" y="4464"/>
                </a:cubicBezTo>
                <a:cubicBezTo>
                  <a:pt x="109576" y="2274"/>
                  <a:pt x="116650" y="1263"/>
                  <a:pt x="123894" y="1263"/>
                </a:cubicBezTo>
                <a:cubicBezTo>
                  <a:pt x="127600" y="1263"/>
                  <a:pt x="131811" y="1937"/>
                  <a:pt x="136527" y="3285"/>
                </a:cubicBezTo>
                <a:lnTo>
                  <a:pt x="136527" y="56851"/>
                </a:lnTo>
                <a:cubicBezTo>
                  <a:pt x="133832" y="56346"/>
                  <a:pt x="130632" y="55841"/>
                  <a:pt x="126757" y="55504"/>
                </a:cubicBezTo>
                <a:cubicBezTo>
                  <a:pt x="123051" y="55167"/>
                  <a:pt x="119346" y="54830"/>
                  <a:pt x="115808" y="54830"/>
                </a:cubicBezTo>
                <a:cubicBezTo>
                  <a:pt x="105196" y="54830"/>
                  <a:pt x="96268" y="56514"/>
                  <a:pt x="89025" y="60052"/>
                </a:cubicBezTo>
                <a:cubicBezTo>
                  <a:pt x="81782" y="63589"/>
                  <a:pt x="75886" y="68306"/>
                  <a:pt x="71338" y="74538"/>
                </a:cubicBezTo>
                <a:cubicBezTo>
                  <a:pt x="66958" y="80603"/>
                  <a:pt x="63758" y="87677"/>
                  <a:pt x="61736" y="95763"/>
                </a:cubicBezTo>
                <a:cubicBezTo>
                  <a:pt x="59883" y="103848"/>
                  <a:pt x="58873" y="112608"/>
                  <a:pt x="58873" y="122209"/>
                </a:cubicBezTo>
                <a:lnTo>
                  <a:pt x="58873" y="216709"/>
                </a:lnTo>
                <a:lnTo>
                  <a:pt x="1263" y="216709"/>
                </a:lnTo>
                <a:lnTo>
                  <a:pt x="1263" y="6822"/>
                </a:lnTo>
                <a:lnTo>
                  <a:pt x="56178" y="6822"/>
                </a:lnTo>
                <a:close/>
              </a:path>
            </a:pathLst>
          </a:custGeom>
          <a:solidFill>
            <a:srgbClr val="FF79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5" name="Freeform: Shape 44">
            <a:extLst>
              <a:ext uri="{FF2B5EF4-FFF2-40B4-BE49-F238E27FC236}">
                <a16:creationId xmlns:a16="http://schemas.microsoft.com/office/drawing/2014/main" id="{D7FE7F64-C892-4CF8-8DE8-7E06D7BBFD14}"/>
              </a:ext>
            </a:extLst>
          </p:cNvPr>
          <p:cNvSpPr/>
          <p:nvPr/>
        </p:nvSpPr>
        <p:spPr>
          <a:xfrm>
            <a:off x="736054" y="790001"/>
            <a:ext cx="188033" cy="203445"/>
          </a:xfrm>
          <a:custGeom>
            <a:avLst/>
            <a:gdLst>
              <a:gd name="connsiteX0" fmla="*/ 7664 w 205506"/>
              <a:gd name="connsiteY0" fmla="*/ 71506 h 222351"/>
              <a:gd name="connsiteX1" fmla="*/ 17771 w 205506"/>
              <a:gd name="connsiteY1" fmla="*/ 37817 h 222351"/>
              <a:gd name="connsiteX2" fmla="*/ 40512 w 205506"/>
              <a:gd name="connsiteY2" fmla="*/ 16255 h 222351"/>
              <a:gd name="connsiteX3" fmla="*/ 71506 w 205506"/>
              <a:gd name="connsiteY3" fmla="*/ 4632 h 222351"/>
              <a:gd name="connsiteX4" fmla="*/ 106207 w 205506"/>
              <a:gd name="connsiteY4" fmla="*/ 1263 h 222351"/>
              <a:gd name="connsiteX5" fmla="*/ 138212 w 205506"/>
              <a:gd name="connsiteY5" fmla="*/ 3453 h 222351"/>
              <a:gd name="connsiteX6" fmla="*/ 167859 w 205506"/>
              <a:gd name="connsiteY6" fmla="*/ 12212 h 222351"/>
              <a:gd name="connsiteX7" fmla="*/ 189757 w 205506"/>
              <a:gd name="connsiteY7" fmla="*/ 30236 h 222351"/>
              <a:gd name="connsiteX8" fmla="*/ 198348 w 205506"/>
              <a:gd name="connsiteY8" fmla="*/ 60894 h 222351"/>
              <a:gd name="connsiteX9" fmla="*/ 198348 w 205506"/>
              <a:gd name="connsiteY9" fmla="*/ 170049 h 222351"/>
              <a:gd name="connsiteX10" fmla="*/ 200032 w 205506"/>
              <a:gd name="connsiteY10" fmla="*/ 197169 h 222351"/>
              <a:gd name="connsiteX11" fmla="*/ 205760 w 205506"/>
              <a:gd name="connsiteY11" fmla="*/ 216709 h 222351"/>
              <a:gd name="connsiteX12" fmla="*/ 147308 w 205506"/>
              <a:gd name="connsiteY12" fmla="*/ 216709 h 222351"/>
              <a:gd name="connsiteX13" fmla="*/ 144613 w 205506"/>
              <a:gd name="connsiteY13" fmla="*/ 206770 h 222351"/>
              <a:gd name="connsiteX14" fmla="*/ 143265 w 205506"/>
              <a:gd name="connsiteY14" fmla="*/ 196495 h 222351"/>
              <a:gd name="connsiteX15" fmla="*/ 110755 w 205506"/>
              <a:gd name="connsiteY15" fmla="*/ 216372 h 222351"/>
              <a:gd name="connsiteX16" fmla="*/ 72685 w 205506"/>
              <a:gd name="connsiteY16" fmla="*/ 222099 h 222351"/>
              <a:gd name="connsiteX17" fmla="*/ 44723 w 205506"/>
              <a:gd name="connsiteY17" fmla="*/ 218393 h 222351"/>
              <a:gd name="connsiteX18" fmla="*/ 21982 w 205506"/>
              <a:gd name="connsiteY18" fmla="*/ 207107 h 222351"/>
              <a:gd name="connsiteX19" fmla="*/ 6822 w 205506"/>
              <a:gd name="connsiteY19" fmla="*/ 187567 h 222351"/>
              <a:gd name="connsiteX20" fmla="*/ 1263 w 205506"/>
              <a:gd name="connsiteY20" fmla="*/ 159605 h 222351"/>
              <a:gd name="connsiteX21" fmla="*/ 7496 w 205506"/>
              <a:gd name="connsiteY21" fmla="*/ 130126 h 222351"/>
              <a:gd name="connsiteX22" fmla="*/ 23667 w 205506"/>
              <a:gd name="connsiteY22" fmla="*/ 111597 h 222351"/>
              <a:gd name="connsiteX23" fmla="*/ 46407 w 205506"/>
              <a:gd name="connsiteY23" fmla="*/ 101322 h 222351"/>
              <a:gd name="connsiteX24" fmla="*/ 72180 w 205506"/>
              <a:gd name="connsiteY24" fmla="*/ 95763 h 222351"/>
              <a:gd name="connsiteX25" fmla="*/ 97784 w 205506"/>
              <a:gd name="connsiteY25" fmla="*/ 92562 h 222351"/>
              <a:gd name="connsiteX26" fmla="*/ 120019 w 205506"/>
              <a:gd name="connsiteY26" fmla="*/ 88856 h 222351"/>
              <a:gd name="connsiteX27" fmla="*/ 135517 w 205506"/>
              <a:gd name="connsiteY27" fmla="*/ 81782 h 222351"/>
              <a:gd name="connsiteX28" fmla="*/ 140739 w 205506"/>
              <a:gd name="connsiteY28" fmla="*/ 68137 h 222351"/>
              <a:gd name="connsiteX29" fmla="*/ 137706 w 205506"/>
              <a:gd name="connsiteY29" fmla="*/ 53314 h 222351"/>
              <a:gd name="connsiteX30" fmla="*/ 129621 w 205506"/>
              <a:gd name="connsiteY30" fmla="*/ 44723 h 222351"/>
              <a:gd name="connsiteX31" fmla="*/ 117830 w 205506"/>
              <a:gd name="connsiteY31" fmla="*/ 40680 h 222351"/>
              <a:gd name="connsiteX32" fmla="*/ 103343 w 205506"/>
              <a:gd name="connsiteY32" fmla="*/ 39670 h 222351"/>
              <a:gd name="connsiteX33" fmla="*/ 76560 w 205506"/>
              <a:gd name="connsiteY33" fmla="*/ 46913 h 222351"/>
              <a:gd name="connsiteX34" fmla="*/ 65274 w 205506"/>
              <a:gd name="connsiteY34" fmla="*/ 71338 h 222351"/>
              <a:gd name="connsiteX35" fmla="*/ 7664 w 205506"/>
              <a:gd name="connsiteY35" fmla="*/ 71338 h 222351"/>
              <a:gd name="connsiteX36" fmla="*/ 140739 w 205506"/>
              <a:gd name="connsiteY36" fmla="*/ 113955 h 222351"/>
              <a:gd name="connsiteX37" fmla="*/ 131642 w 205506"/>
              <a:gd name="connsiteY37" fmla="*/ 119009 h 222351"/>
              <a:gd name="connsiteX38" fmla="*/ 119851 w 205506"/>
              <a:gd name="connsiteY38" fmla="*/ 122041 h 222351"/>
              <a:gd name="connsiteX39" fmla="*/ 106712 w 205506"/>
              <a:gd name="connsiteY39" fmla="*/ 124062 h 222351"/>
              <a:gd name="connsiteX40" fmla="*/ 92899 w 205506"/>
              <a:gd name="connsiteY40" fmla="*/ 126084 h 222351"/>
              <a:gd name="connsiteX41" fmla="*/ 80097 w 205506"/>
              <a:gd name="connsiteY41" fmla="*/ 129284 h 222351"/>
              <a:gd name="connsiteX42" fmla="*/ 69148 w 205506"/>
              <a:gd name="connsiteY42" fmla="*/ 134843 h 222351"/>
              <a:gd name="connsiteX43" fmla="*/ 61568 w 205506"/>
              <a:gd name="connsiteY43" fmla="*/ 143602 h 222351"/>
              <a:gd name="connsiteX44" fmla="*/ 58704 w 205506"/>
              <a:gd name="connsiteY44" fmla="*/ 157078 h 222351"/>
              <a:gd name="connsiteX45" fmla="*/ 61568 w 205506"/>
              <a:gd name="connsiteY45" fmla="*/ 170049 h 222351"/>
              <a:gd name="connsiteX46" fmla="*/ 69316 w 205506"/>
              <a:gd name="connsiteY46" fmla="*/ 178303 h 222351"/>
              <a:gd name="connsiteX47" fmla="*/ 80603 w 205506"/>
              <a:gd name="connsiteY47" fmla="*/ 182514 h 222351"/>
              <a:gd name="connsiteX48" fmla="*/ 93910 w 205506"/>
              <a:gd name="connsiteY48" fmla="*/ 183693 h 222351"/>
              <a:gd name="connsiteX49" fmla="*/ 120356 w 205506"/>
              <a:gd name="connsiteY49" fmla="*/ 177966 h 222351"/>
              <a:gd name="connsiteX50" fmla="*/ 134169 w 205506"/>
              <a:gd name="connsiteY50" fmla="*/ 164321 h 222351"/>
              <a:gd name="connsiteX51" fmla="*/ 139728 w 205506"/>
              <a:gd name="connsiteY51" fmla="*/ 148319 h 222351"/>
              <a:gd name="connsiteX52" fmla="*/ 140739 w 205506"/>
              <a:gd name="connsiteY52" fmla="*/ 135348 h 222351"/>
              <a:gd name="connsiteX53" fmla="*/ 140739 w 205506"/>
              <a:gd name="connsiteY53" fmla="*/ 113955 h 222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205506" h="222351">
                <a:moveTo>
                  <a:pt x="7664" y="71506"/>
                </a:moveTo>
                <a:cubicBezTo>
                  <a:pt x="8507" y="58030"/>
                  <a:pt x="11876" y="46744"/>
                  <a:pt x="17771" y="37817"/>
                </a:cubicBezTo>
                <a:cubicBezTo>
                  <a:pt x="23667" y="28889"/>
                  <a:pt x="31247" y="21646"/>
                  <a:pt x="40512" y="16255"/>
                </a:cubicBezTo>
                <a:cubicBezTo>
                  <a:pt x="49776" y="10865"/>
                  <a:pt x="60052" y="6991"/>
                  <a:pt x="71506" y="4632"/>
                </a:cubicBezTo>
                <a:cubicBezTo>
                  <a:pt x="82961" y="2274"/>
                  <a:pt x="94584" y="1263"/>
                  <a:pt x="106207" y="1263"/>
                </a:cubicBezTo>
                <a:cubicBezTo>
                  <a:pt x="116819" y="1263"/>
                  <a:pt x="127431" y="1937"/>
                  <a:pt x="138212" y="3453"/>
                </a:cubicBezTo>
                <a:cubicBezTo>
                  <a:pt x="148992" y="4969"/>
                  <a:pt x="158931" y="7833"/>
                  <a:pt x="167859" y="12212"/>
                </a:cubicBezTo>
                <a:cubicBezTo>
                  <a:pt x="176786" y="16592"/>
                  <a:pt x="184030" y="22488"/>
                  <a:pt x="189757" y="30236"/>
                </a:cubicBezTo>
                <a:cubicBezTo>
                  <a:pt x="195484" y="37985"/>
                  <a:pt x="198348" y="48092"/>
                  <a:pt x="198348" y="60894"/>
                </a:cubicBezTo>
                <a:lnTo>
                  <a:pt x="198348" y="170049"/>
                </a:lnTo>
                <a:cubicBezTo>
                  <a:pt x="198348" y="179482"/>
                  <a:pt x="198853" y="188578"/>
                  <a:pt x="200032" y="197169"/>
                </a:cubicBezTo>
                <a:cubicBezTo>
                  <a:pt x="201043" y="205760"/>
                  <a:pt x="203064" y="212329"/>
                  <a:pt x="205760" y="216709"/>
                </a:cubicBezTo>
                <a:lnTo>
                  <a:pt x="147308" y="216709"/>
                </a:lnTo>
                <a:cubicBezTo>
                  <a:pt x="146297" y="213508"/>
                  <a:pt x="145287" y="210139"/>
                  <a:pt x="144613" y="206770"/>
                </a:cubicBezTo>
                <a:cubicBezTo>
                  <a:pt x="143939" y="203401"/>
                  <a:pt x="143434" y="199864"/>
                  <a:pt x="143265" y="196495"/>
                </a:cubicBezTo>
                <a:cubicBezTo>
                  <a:pt x="134001" y="205928"/>
                  <a:pt x="123220" y="212666"/>
                  <a:pt x="110755" y="216372"/>
                </a:cubicBezTo>
                <a:cubicBezTo>
                  <a:pt x="98290" y="220078"/>
                  <a:pt x="85656" y="222099"/>
                  <a:pt x="72685" y="222099"/>
                </a:cubicBezTo>
                <a:cubicBezTo>
                  <a:pt x="62747" y="222099"/>
                  <a:pt x="53314" y="220920"/>
                  <a:pt x="44723" y="218393"/>
                </a:cubicBezTo>
                <a:cubicBezTo>
                  <a:pt x="36132" y="216035"/>
                  <a:pt x="28552" y="212161"/>
                  <a:pt x="21982" y="207107"/>
                </a:cubicBezTo>
                <a:cubicBezTo>
                  <a:pt x="15413" y="202054"/>
                  <a:pt x="10360" y="195484"/>
                  <a:pt x="6822" y="187567"/>
                </a:cubicBezTo>
                <a:cubicBezTo>
                  <a:pt x="3116" y="179650"/>
                  <a:pt x="1263" y="170385"/>
                  <a:pt x="1263" y="159605"/>
                </a:cubicBezTo>
                <a:cubicBezTo>
                  <a:pt x="1263" y="147645"/>
                  <a:pt x="3285" y="137875"/>
                  <a:pt x="7496" y="130126"/>
                </a:cubicBezTo>
                <a:cubicBezTo>
                  <a:pt x="11707" y="122378"/>
                  <a:pt x="17097" y="116314"/>
                  <a:pt x="23667" y="111597"/>
                </a:cubicBezTo>
                <a:cubicBezTo>
                  <a:pt x="30236" y="107049"/>
                  <a:pt x="37817" y="103511"/>
                  <a:pt x="46407" y="101322"/>
                </a:cubicBezTo>
                <a:cubicBezTo>
                  <a:pt x="54998" y="98963"/>
                  <a:pt x="63589" y="97279"/>
                  <a:pt x="72180" y="95763"/>
                </a:cubicBezTo>
                <a:cubicBezTo>
                  <a:pt x="80771" y="94415"/>
                  <a:pt x="89362" y="93405"/>
                  <a:pt x="97784" y="92562"/>
                </a:cubicBezTo>
                <a:cubicBezTo>
                  <a:pt x="106207" y="91720"/>
                  <a:pt x="113618" y="90541"/>
                  <a:pt x="120019" y="88856"/>
                </a:cubicBezTo>
                <a:cubicBezTo>
                  <a:pt x="126589" y="87172"/>
                  <a:pt x="131642" y="84814"/>
                  <a:pt x="135517" y="81782"/>
                </a:cubicBezTo>
                <a:cubicBezTo>
                  <a:pt x="139222" y="78750"/>
                  <a:pt x="141075" y="74201"/>
                  <a:pt x="140739" y="68137"/>
                </a:cubicBezTo>
                <a:cubicBezTo>
                  <a:pt x="140739" y="61905"/>
                  <a:pt x="139728" y="57020"/>
                  <a:pt x="137706" y="53314"/>
                </a:cubicBezTo>
                <a:cubicBezTo>
                  <a:pt x="135685" y="49608"/>
                  <a:pt x="132990" y="46744"/>
                  <a:pt x="129621" y="44723"/>
                </a:cubicBezTo>
                <a:cubicBezTo>
                  <a:pt x="126252" y="42702"/>
                  <a:pt x="122378" y="41354"/>
                  <a:pt x="117830" y="40680"/>
                </a:cubicBezTo>
                <a:cubicBezTo>
                  <a:pt x="113281" y="40006"/>
                  <a:pt x="108565" y="39670"/>
                  <a:pt x="103343" y="39670"/>
                </a:cubicBezTo>
                <a:cubicBezTo>
                  <a:pt x="92057" y="39670"/>
                  <a:pt x="83129" y="42028"/>
                  <a:pt x="76560" y="46913"/>
                </a:cubicBezTo>
                <a:cubicBezTo>
                  <a:pt x="69990" y="51798"/>
                  <a:pt x="66284" y="59883"/>
                  <a:pt x="65274" y="71338"/>
                </a:cubicBezTo>
                <a:lnTo>
                  <a:pt x="7664" y="71338"/>
                </a:lnTo>
                <a:close/>
                <a:moveTo>
                  <a:pt x="140739" y="113955"/>
                </a:moveTo>
                <a:cubicBezTo>
                  <a:pt x="138380" y="116145"/>
                  <a:pt x="135180" y="117830"/>
                  <a:pt x="131642" y="119009"/>
                </a:cubicBezTo>
                <a:cubicBezTo>
                  <a:pt x="127936" y="120188"/>
                  <a:pt x="124062" y="121199"/>
                  <a:pt x="119851" y="122041"/>
                </a:cubicBezTo>
                <a:cubicBezTo>
                  <a:pt x="115640" y="122883"/>
                  <a:pt x="111260" y="123557"/>
                  <a:pt x="106712" y="124062"/>
                </a:cubicBezTo>
                <a:cubicBezTo>
                  <a:pt x="102164" y="124568"/>
                  <a:pt x="97447" y="125241"/>
                  <a:pt x="92899" y="126084"/>
                </a:cubicBezTo>
                <a:cubicBezTo>
                  <a:pt x="88520" y="126926"/>
                  <a:pt x="84308" y="127936"/>
                  <a:pt x="80097" y="129284"/>
                </a:cubicBezTo>
                <a:cubicBezTo>
                  <a:pt x="75886" y="130632"/>
                  <a:pt x="72180" y="132485"/>
                  <a:pt x="69148" y="134843"/>
                </a:cubicBezTo>
                <a:cubicBezTo>
                  <a:pt x="66116" y="137201"/>
                  <a:pt x="63589" y="140065"/>
                  <a:pt x="61568" y="143602"/>
                </a:cubicBezTo>
                <a:cubicBezTo>
                  <a:pt x="59715" y="147140"/>
                  <a:pt x="58704" y="151519"/>
                  <a:pt x="58704" y="157078"/>
                </a:cubicBezTo>
                <a:cubicBezTo>
                  <a:pt x="58704" y="162131"/>
                  <a:pt x="59715" y="166511"/>
                  <a:pt x="61568" y="170049"/>
                </a:cubicBezTo>
                <a:cubicBezTo>
                  <a:pt x="63421" y="173586"/>
                  <a:pt x="65947" y="176281"/>
                  <a:pt x="69316" y="178303"/>
                </a:cubicBezTo>
                <a:cubicBezTo>
                  <a:pt x="72517" y="180324"/>
                  <a:pt x="76391" y="181671"/>
                  <a:pt x="80603" y="182514"/>
                </a:cubicBezTo>
                <a:cubicBezTo>
                  <a:pt x="84982" y="183356"/>
                  <a:pt x="89362" y="183693"/>
                  <a:pt x="93910" y="183693"/>
                </a:cubicBezTo>
                <a:cubicBezTo>
                  <a:pt x="105196" y="183693"/>
                  <a:pt x="114124" y="181840"/>
                  <a:pt x="120356" y="177966"/>
                </a:cubicBezTo>
                <a:cubicBezTo>
                  <a:pt x="126589" y="174260"/>
                  <a:pt x="131137" y="169712"/>
                  <a:pt x="134169" y="164321"/>
                </a:cubicBezTo>
                <a:cubicBezTo>
                  <a:pt x="137201" y="159099"/>
                  <a:pt x="138886" y="153709"/>
                  <a:pt x="139728" y="148319"/>
                </a:cubicBezTo>
                <a:cubicBezTo>
                  <a:pt x="140402" y="142928"/>
                  <a:pt x="140739" y="138549"/>
                  <a:pt x="140739" y="135348"/>
                </a:cubicBezTo>
                <a:lnTo>
                  <a:pt x="140739" y="113955"/>
                </a:lnTo>
                <a:close/>
              </a:path>
            </a:pathLst>
          </a:custGeom>
          <a:solidFill>
            <a:srgbClr val="FF79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6" name="Freeform: Shape 45">
            <a:extLst>
              <a:ext uri="{FF2B5EF4-FFF2-40B4-BE49-F238E27FC236}">
                <a16:creationId xmlns:a16="http://schemas.microsoft.com/office/drawing/2014/main" id="{6574BCBC-044F-4478-82BA-2D5D6576C2AA}"/>
              </a:ext>
            </a:extLst>
          </p:cNvPr>
          <p:cNvSpPr/>
          <p:nvPr/>
        </p:nvSpPr>
        <p:spPr>
          <a:xfrm>
            <a:off x="957070" y="790001"/>
            <a:ext cx="181868" cy="198821"/>
          </a:xfrm>
          <a:custGeom>
            <a:avLst/>
            <a:gdLst>
              <a:gd name="connsiteX0" fmla="*/ 56178 w 198768"/>
              <a:gd name="connsiteY0" fmla="*/ 6991 h 217298"/>
              <a:gd name="connsiteX1" fmla="*/ 56178 w 198768"/>
              <a:gd name="connsiteY1" fmla="*/ 36132 h 217298"/>
              <a:gd name="connsiteX2" fmla="*/ 57357 w 198768"/>
              <a:gd name="connsiteY2" fmla="*/ 36132 h 217298"/>
              <a:gd name="connsiteX3" fmla="*/ 85824 w 198768"/>
              <a:gd name="connsiteY3" fmla="*/ 9517 h 217298"/>
              <a:gd name="connsiteX4" fmla="*/ 121535 w 198768"/>
              <a:gd name="connsiteY4" fmla="*/ 1263 h 217298"/>
              <a:gd name="connsiteX5" fmla="*/ 159436 w 198768"/>
              <a:gd name="connsiteY5" fmla="*/ 7496 h 217298"/>
              <a:gd name="connsiteX6" fmla="*/ 182682 w 198768"/>
              <a:gd name="connsiteY6" fmla="*/ 25015 h 217298"/>
              <a:gd name="connsiteX7" fmla="*/ 194642 w 198768"/>
              <a:gd name="connsiteY7" fmla="*/ 52135 h 217298"/>
              <a:gd name="connsiteX8" fmla="*/ 198011 w 198768"/>
              <a:gd name="connsiteY8" fmla="*/ 87677 h 217298"/>
              <a:gd name="connsiteX9" fmla="*/ 198011 w 198768"/>
              <a:gd name="connsiteY9" fmla="*/ 216709 h 217298"/>
              <a:gd name="connsiteX10" fmla="*/ 140402 w 198768"/>
              <a:gd name="connsiteY10" fmla="*/ 216709 h 217298"/>
              <a:gd name="connsiteX11" fmla="*/ 140402 w 198768"/>
              <a:gd name="connsiteY11" fmla="*/ 98290 h 217298"/>
              <a:gd name="connsiteX12" fmla="*/ 132316 w 198768"/>
              <a:gd name="connsiteY12" fmla="*/ 59546 h 217298"/>
              <a:gd name="connsiteX13" fmla="*/ 103511 w 198768"/>
              <a:gd name="connsiteY13" fmla="*/ 46744 h 217298"/>
              <a:gd name="connsiteX14" fmla="*/ 69485 w 198768"/>
              <a:gd name="connsiteY14" fmla="*/ 60726 h 217298"/>
              <a:gd name="connsiteX15" fmla="*/ 58873 w 198768"/>
              <a:gd name="connsiteY15" fmla="*/ 106712 h 217298"/>
              <a:gd name="connsiteX16" fmla="*/ 58873 w 198768"/>
              <a:gd name="connsiteY16" fmla="*/ 216709 h 217298"/>
              <a:gd name="connsiteX17" fmla="*/ 1263 w 198768"/>
              <a:gd name="connsiteY17" fmla="*/ 216709 h 217298"/>
              <a:gd name="connsiteX18" fmla="*/ 1263 w 198768"/>
              <a:gd name="connsiteY18" fmla="*/ 6991 h 217298"/>
              <a:gd name="connsiteX19" fmla="*/ 56178 w 198768"/>
              <a:gd name="connsiteY19" fmla="*/ 6991 h 2172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98768" h="217298">
                <a:moveTo>
                  <a:pt x="56178" y="6991"/>
                </a:moveTo>
                <a:lnTo>
                  <a:pt x="56178" y="36132"/>
                </a:lnTo>
                <a:lnTo>
                  <a:pt x="57357" y="36132"/>
                </a:lnTo>
                <a:cubicBezTo>
                  <a:pt x="64600" y="24004"/>
                  <a:pt x="74201" y="15076"/>
                  <a:pt x="85824" y="9517"/>
                </a:cubicBezTo>
                <a:cubicBezTo>
                  <a:pt x="97447" y="3959"/>
                  <a:pt x="109407" y="1263"/>
                  <a:pt x="121535" y="1263"/>
                </a:cubicBezTo>
                <a:cubicBezTo>
                  <a:pt x="137033" y="1263"/>
                  <a:pt x="149666" y="3285"/>
                  <a:pt x="159436" y="7496"/>
                </a:cubicBezTo>
                <a:cubicBezTo>
                  <a:pt x="169375" y="11707"/>
                  <a:pt x="177123" y="17434"/>
                  <a:pt x="182682" y="25015"/>
                </a:cubicBezTo>
                <a:cubicBezTo>
                  <a:pt x="188409" y="32426"/>
                  <a:pt x="192284" y="41522"/>
                  <a:pt x="194642" y="52135"/>
                </a:cubicBezTo>
                <a:cubicBezTo>
                  <a:pt x="197000" y="62747"/>
                  <a:pt x="198011" y="74707"/>
                  <a:pt x="198011" y="87677"/>
                </a:cubicBezTo>
                <a:lnTo>
                  <a:pt x="198011" y="216709"/>
                </a:lnTo>
                <a:lnTo>
                  <a:pt x="140402" y="216709"/>
                </a:lnTo>
                <a:lnTo>
                  <a:pt x="140402" y="98290"/>
                </a:lnTo>
                <a:cubicBezTo>
                  <a:pt x="140402" y="80939"/>
                  <a:pt x="137706" y="68137"/>
                  <a:pt x="132316" y="59546"/>
                </a:cubicBezTo>
                <a:cubicBezTo>
                  <a:pt x="126926" y="50956"/>
                  <a:pt x="117324" y="46744"/>
                  <a:pt x="103511" y="46744"/>
                </a:cubicBezTo>
                <a:cubicBezTo>
                  <a:pt x="87846" y="46744"/>
                  <a:pt x="76391" y="51461"/>
                  <a:pt x="69485" y="60726"/>
                </a:cubicBezTo>
                <a:cubicBezTo>
                  <a:pt x="62410" y="69990"/>
                  <a:pt x="58873" y="85487"/>
                  <a:pt x="58873" y="106712"/>
                </a:cubicBezTo>
                <a:lnTo>
                  <a:pt x="58873" y="216709"/>
                </a:lnTo>
                <a:lnTo>
                  <a:pt x="1263" y="216709"/>
                </a:lnTo>
                <a:lnTo>
                  <a:pt x="1263" y="6991"/>
                </a:lnTo>
                <a:lnTo>
                  <a:pt x="56178" y="6991"/>
                </a:lnTo>
                <a:close/>
              </a:path>
            </a:pathLst>
          </a:custGeom>
          <a:solidFill>
            <a:srgbClr val="FF79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7" name="Freeform: Shape 46">
            <a:extLst>
              <a:ext uri="{FF2B5EF4-FFF2-40B4-BE49-F238E27FC236}">
                <a16:creationId xmlns:a16="http://schemas.microsoft.com/office/drawing/2014/main" id="{6572BB57-5C1B-4083-8D5E-1DE79E2D62BA}"/>
              </a:ext>
            </a:extLst>
          </p:cNvPr>
          <p:cNvSpPr/>
          <p:nvPr/>
        </p:nvSpPr>
        <p:spPr>
          <a:xfrm>
            <a:off x="1171149" y="790001"/>
            <a:ext cx="192656" cy="271260"/>
          </a:xfrm>
          <a:custGeom>
            <a:avLst/>
            <a:gdLst>
              <a:gd name="connsiteX0" fmla="*/ 206096 w 210560"/>
              <a:gd name="connsiteY0" fmla="*/ 232037 h 296468"/>
              <a:gd name="connsiteX1" fmla="*/ 191273 w 210560"/>
              <a:gd name="connsiteY1" fmla="*/ 262190 h 296468"/>
              <a:gd name="connsiteX2" fmla="*/ 158426 w 210560"/>
              <a:gd name="connsiteY2" fmla="*/ 285941 h 296468"/>
              <a:gd name="connsiteX3" fmla="*/ 100816 w 210560"/>
              <a:gd name="connsiteY3" fmla="*/ 295711 h 296468"/>
              <a:gd name="connsiteX4" fmla="*/ 69316 w 210560"/>
              <a:gd name="connsiteY4" fmla="*/ 291837 h 296468"/>
              <a:gd name="connsiteX5" fmla="*/ 40175 w 210560"/>
              <a:gd name="connsiteY5" fmla="*/ 279877 h 296468"/>
              <a:gd name="connsiteX6" fmla="*/ 18277 w 210560"/>
              <a:gd name="connsiteY6" fmla="*/ 258989 h 296468"/>
              <a:gd name="connsiteX7" fmla="*/ 8338 w 210560"/>
              <a:gd name="connsiteY7" fmla="*/ 228332 h 296468"/>
              <a:gd name="connsiteX8" fmla="*/ 65611 w 210560"/>
              <a:gd name="connsiteY8" fmla="*/ 228332 h 296468"/>
              <a:gd name="connsiteX9" fmla="*/ 81445 w 210560"/>
              <a:gd name="connsiteY9" fmla="*/ 250904 h 296468"/>
              <a:gd name="connsiteX10" fmla="*/ 108565 w 210560"/>
              <a:gd name="connsiteY10" fmla="*/ 257136 h 296468"/>
              <a:gd name="connsiteX11" fmla="*/ 144107 w 210560"/>
              <a:gd name="connsiteY11" fmla="*/ 242481 h 296468"/>
              <a:gd name="connsiteX12" fmla="*/ 154888 w 210560"/>
              <a:gd name="connsiteY12" fmla="*/ 205591 h 296468"/>
              <a:gd name="connsiteX13" fmla="*/ 154888 w 210560"/>
              <a:gd name="connsiteY13" fmla="*/ 177966 h 296468"/>
              <a:gd name="connsiteX14" fmla="*/ 153877 w 210560"/>
              <a:gd name="connsiteY14" fmla="*/ 177966 h 296468"/>
              <a:gd name="connsiteX15" fmla="*/ 127263 w 210560"/>
              <a:gd name="connsiteY15" fmla="*/ 202559 h 296468"/>
              <a:gd name="connsiteX16" fmla="*/ 90878 w 210560"/>
              <a:gd name="connsiteY16" fmla="*/ 210476 h 296468"/>
              <a:gd name="connsiteX17" fmla="*/ 50282 w 210560"/>
              <a:gd name="connsiteY17" fmla="*/ 202222 h 296468"/>
              <a:gd name="connsiteX18" fmla="*/ 22319 w 210560"/>
              <a:gd name="connsiteY18" fmla="*/ 179482 h 296468"/>
              <a:gd name="connsiteX19" fmla="*/ 6317 w 210560"/>
              <a:gd name="connsiteY19" fmla="*/ 145792 h 296468"/>
              <a:gd name="connsiteX20" fmla="*/ 1263 w 210560"/>
              <a:gd name="connsiteY20" fmla="*/ 105028 h 296468"/>
              <a:gd name="connsiteX21" fmla="*/ 7159 w 210560"/>
              <a:gd name="connsiteY21" fmla="*/ 65947 h 296468"/>
              <a:gd name="connsiteX22" fmla="*/ 24341 w 210560"/>
              <a:gd name="connsiteY22" fmla="*/ 32763 h 296468"/>
              <a:gd name="connsiteX23" fmla="*/ 52472 w 210560"/>
              <a:gd name="connsiteY23" fmla="*/ 9854 h 296468"/>
              <a:gd name="connsiteX24" fmla="*/ 91215 w 210560"/>
              <a:gd name="connsiteY24" fmla="*/ 1263 h 296468"/>
              <a:gd name="connsiteX25" fmla="*/ 127600 w 210560"/>
              <a:gd name="connsiteY25" fmla="*/ 9012 h 296468"/>
              <a:gd name="connsiteX26" fmla="*/ 153709 w 210560"/>
              <a:gd name="connsiteY26" fmla="*/ 34953 h 296468"/>
              <a:gd name="connsiteX27" fmla="*/ 154551 w 210560"/>
              <a:gd name="connsiteY27" fmla="*/ 34953 h 296468"/>
              <a:gd name="connsiteX28" fmla="*/ 154551 w 210560"/>
              <a:gd name="connsiteY28" fmla="*/ 6991 h 296468"/>
              <a:gd name="connsiteX29" fmla="*/ 209465 w 210560"/>
              <a:gd name="connsiteY29" fmla="*/ 6991 h 296468"/>
              <a:gd name="connsiteX30" fmla="*/ 209465 w 210560"/>
              <a:gd name="connsiteY30" fmla="*/ 203401 h 296468"/>
              <a:gd name="connsiteX31" fmla="*/ 206096 w 210560"/>
              <a:gd name="connsiteY31" fmla="*/ 232037 h 296468"/>
              <a:gd name="connsiteX32" fmla="*/ 127094 w 210560"/>
              <a:gd name="connsiteY32" fmla="*/ 162300 h 296468"/>
              <a:gd name="connsiteX33" fmla="*/ 142591 w 210560"/>
              <a:gd name="connsiteY33" fmla="*/ 149329 h 296468"/>
              <a:gd name="connsiteX34" fmla="*/ 151688 w 210560"/>
              <a:gd name="connsiteY34" fmla="*/ 130800 h 296468"/>
              <a:gd name="connsiteX35" fmla="*/ 154720 w 210560"/>
              <a:gd name="connsiteY35" fmla="*/ 109070 h 296468"/>
              <a:gd name="connsiteX36" fmla="*/ 152361 w 210560"/>
              <a:gd name="connsiteY36" fmla="*/ 84477 h 296468"/>
              <a:gd name="connsiteX37" fmla="*/ 144276 w 210560"/>
              <a:gd name="connsiteY37" fmla="*/ 63926 h 296468"/>
              <a:gd name="connsiteX38" fmla="*/ 129284 w 210560"/>
              <a:gd name="connsiteY38" fmla="*/ 49776 h 296468"/>
              <a:gd name="connsiteX39" fmla="*/ 105701 w 210560"/>
              <a:gd name="connsiteY39" fmla="*/ 44555 h 296468"/>
              <a:gd name="connsiteX40" fmla="*/ 84814 w 210560"/>
              <a:gd name="connsiteY40" fmla="*/ 49440 h 296468"/>
              <a:gd name="connsiteX41" fmla="*/ 70159 w 210560"/>
              <a:gd name="connsiteY41" fmla="*/ 62579 h 296468"/>
              <a:gd name="connsiteX42" fmla="*/ 61568 w 210560"/>
              <a:gd name="connsiteY42" fmla="*/ 81613 h 296468"/>
              <a:gd name="connsiteX43" fmla="*/ 58873 w 210560"/>
              <a:gd name="connsiteY43" fmla="*/ 104185 h 296468"/>
              <a:gd name="connsiteX44" fmla="*/ 61062 w 210560"/>
              <a:gd name="connsiteY44" fmla="*/ 126757 h 296468"/>
              <a:gd name="connsiteX45" fmla="*/ 68811 w 210560"/>
              <a:gd name="connsiteY45" fmla="*/ 146803 h 296468"/>
              <a:gd name="connsiteX46" fmla="*/ 83298 w 210560"/>
              <a:gd name="connsiteY46" fmla="*/ 161458 h 296468"/>
              <a:gd name="connsiteX47" fmla="*/ 105533 w 210560"/>
              <a:gd name="connsiteY47" fmla="*/ 167185 h 296468"/>
              <a:gd name="connsiteX48" fmla="*/ 127094 w 210560"/>
              <a:gd name="connsiteY48" fmla="*/ 162300 h 2964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210560" h="296468">
                <a:moveTo>
                  <a:pt x="206096" y="232037"/>
                </a:moveTo>
                <a:cubicBezTo>
                  <a:pt x="203738" y="242818"/>
                  <a:pt x="198853" y="252925"/>
                  <a:pt x="191273" y="262190"/>
                </a:cubicBezTo>
                <a:cubicBezTo>
                  <a:pt x="183693" y="271454"/>
                  <a:pt x="172744" y="279371"/>
                  <a:pt x="158426" y="285941"/>
                </a:cubicBezTo>
                <a:cubicBezTo>
                  <a:pt x="144107" y="292510"/>
                  <a:pt x="124904" y="295711"/>
                  <a:pt x="100816" y="295711"/>
                </a:cubicBezTo>
                <a:cubicBezTo>
                  <a:pt x="90541" y="295711"/>
                  <a:pt x="80097" y="294363"/>
                  <a:pt x="69316" y="291837"/>
                </a:cubicBezTo>
                <a:cubicBezTo>
                  <a:pt x="58704" y="289310"/>
                  <a:pt x="48934" y="285267"/>
                  <a:pt x="40175" y="279877"/>
                </a:cubicBezTo>
                <a:cubicBezTo>
                  <a:pt x="31416" y="274486"/>
                  <a:pt x="24004" y="267580"/>
                  <a:pt x="18277" y="258989"/>
                </a:cubicBezTo>
                <a:cubicBezTo>
                  <a:pt x="12381" y="250398"/>
                  <a:pt x="9180" y="240291"/>
                  <a:pt x="8338" y="228332"/>
                </a:cubicBezTo>
                <a:lnTo>
                  <a:pt x="65611" y="228332"/>
                </a:lnTo>
                <a:cubicBezTo>
                  <a:pt x="68306" y="239112"/>
                  <a:pt x="73528" y="246692"/>
                  <a:pt x="81445" y="250904"/>
                </a:cubicBezTo>
                <a:cubicBezTo>
                  <a:pt x="89362" y="255115"/>
                  <a:pt x="98290" y="257136"/>
                  <a:pt x="108565" y="257136"/>
                </a:cubicBezTo>
                <a:cubicBezTo>
                  <a:pt x="124736" y="257136"/>
                  <a:pt x="136696" y="252251"/>
                  <a:pt x="144107" y="242481"/>
                </a:cubicBezTo>
                <a:cubicBezTo>
                  <a:pt x="151519" y="232711"/>
                  <a:pt x="155057" y="220415"/>
                  <a:pt x="154888" y="205591"/>
                </a:cubicBezTo>
                <a:lnTo>
                  <a:pt x="154888" y="177966"/>
                </a:lnTo>
                <a:lnTo>
                  <a:pt x="153877" y="177966"/>
                </a:lnTo>
                <a:cubicBezTo>
                  <a:pt x="147645" y="189083"/>
                  <a:pt x="138717" y="197169"/>
                  <a:pt x="127263" y="202559"/>
                </a:cubicBezTo>
                <a:cubicBezTo>
                  <a:pt x="115808" y="207781"/>
                  <a:pt x="103680" y="210476"/>
                  <a:pt x="90878" y="210476"/>
                </a:cubicBezTo>
                <a:cubicBezTo>
                  <a:pt x="75212" y="210476"/>
                  <a:pt x="61736" y="207781"/>
                  <a:pt x="50282" y="202222"/>
                </a:cubicBezTo>
                <a:cubicBezTo>
                  <a:pt x="38996" y="196663"/>
                  <a:pt x="29563" y="189083"/>
                  <a:pt x="22319" y="179482"/>
                </a:cubicBezTo>
                <a:cubicBezTo>
                  <a:pt x="15076" y="169880"/>
                  <a:pt x="9686" y="158594"/>
                  <a:pt x="6317" y="145792"/>
                </a:cubicBezTo>
                <a:cubicBezTo>
                  <a:pt x="2948" y="132990"/>
                  <a:pt x="1263" y="119346"/>
                  <a:pt x="1263" y="105028"/>
                </a:cubicBezTo>
                <a:cubicBezTo>
                  <a:pt x="1263" y="91552"/>
                  <a:pt x="3285" y="78413"/>
                  <a:pt x="7159" y="65947"/>
                </a:cubicBezTo>
                <a:cubicBezTo>
                  <a:pt x="11033" y="53314"/>
                  <a:pt x="16761" y="42365"/>
                  <a:pt x="24341" y="32763"/>
                </a:cubicBezTo>
                <a:cubicBezTo>
                  <a:pt x="31921" y="23162"/>
                  <a:pt x="41354" y="15581"/>
                  <a:pt x="52472" y="9854"/>
                </a:cubicBezTo>
                <a:cubicBezTo>
                  <a:pt x="63758" y="4127"/>
                  <a:pt x="76560" y="1263"/>
                  <a:pt x="91215" y="1263"/>
                </a:cubicBezTo>
                <a:cubicBezTo>
                  <a:pt x="105027" y="1263"/>
                  <a:pt x="117156" y="3790"/>
                  <a:pt x="127600" y="9012"/>
                </a:cubicBezTo>
                <a:cubicBezTo>
                  <a:pt x="138043" y="14234"/>
                  <a:pt x="146803" y="22825"/>
                  <a:pt x="153709" y="34953"/>
                </a:cubicBezTo>
                <a:lnTo>
                  <a:pt x="154551" y="34953"/>
                </a:lnTo>
                <a:lnTo>
                  <a:pt x="154551" y="6991"/>
                </a:lnTo>
                <a:lnTo>
                  <a:pt x="209465" y="6991"/>
                </a:lnTo>
                <a:lnTo>
                  <a:pt x="209465" y="203401"/>
                </a:lnTo>
                <a:cubicBezTo>
                  <a:pt x="209465" y="211655"/>
                  <a:pt x="208286" y="221257"/>
                  <a:pt x="206096" y="232037"/>
                </a:cubicBezTo>
                <a:close/>
                <a:moveTo>
                  <a:pt x="127094" y="162300"/>
                </a:moveTo>
                <a:cubicBezTo>
                  <a:pt x="133327" y="159099"/>
                  <a:pt x="138380" y="154720"/>
                  <a:pt x="142591" y="149329"/>
                </a:cubicBezTo>
                <a:cubicBezTo>
                  <a:pt x="146634" y="143939"/>
                  <a:pt x="149666" y="137706"/>
                  <a:pt x="151688" y="130800"/>
                </a:cubicBezTo>
                <a:cubicBezTo>
                  <a:pt x="153709" y="123894"/>
                  <a:pt x="154720" y="116650"/>
                  <a:pt x="154720" y="109070"/>
                </a:cubicBezTo>
                <a:cubicBezTo>
                  <a:pt x="154720" y="100479"/>
                  <a:pt x="153877" y="92225"/>
                  <a:pt x="152361" y="84477"/>
                </a:cubicBezTo>
                <a:cubicBezTo>
                  <a:pt x="150677" y="76728"/>
                  <a:pt x="147982" y="69990"/>
                  <a:pt x="144276" y="63926"/>
                </a:cubicBezTo>
                <a:cubicBezTo>
                  <a:pt x="140570" y="58030"/>
                  <a:pt x="135517" y="53314"/>
                  <a:pt x="129284" y="49776"/>
                </a:cubicBezTo>
                <a:cubicBezTo>
                  <a:pt x="123051" y="46239"/>
                  <a:pt x="115303" y="44555"/>
                  <a:pt x="105701" y="44555"/>
                </a:cubicBezTo>
                <a:cubicBezTo>
                  <a:pt x="97616" y="44555"/>
                  <a:pt x="90541" y="46239"/>
                  <a:pt x="84814" y="49440"/>
                </a:cubicBezTo>
                <a:cubicBezTo>
                  <a:pt x="78918" y="52640"/>
                  <a:pt x="74201" y="57020"/>
                  <a:pt x="70159" y="62579"/>
                </a:cubicBezTo>
                <a:cubicBezTo>
                  <a:pt x="66116" y="68137"/>
                  <a:pt x="63421" y="74538"/>
                  <a:pt x="61568" y="81613"/>
                </a:cubicBezTo>
                <a:cubicBezTo>
                  <a:pt x="59883" y="88856"/>
                  <a:pt x="58873" y="96268"/>
                  <a:pt x="58873" y="104185"/>
                </a:cubicBezTo>
                <a:cubicBezTo>
                  <a:pt x="58873" y="111765"/>
                  <a:pt x="59546" y="119177"/>
                  <a:pt x="61062" y="126757"/>
                </a:cubicBezTo>
                <a:cubicBezTo>
                  <a:pt x="62578" y="134169"/>
                  <a:pt x="65105" y="140907"/>
                  <a:pt x="68811" y="146803"/>
                </a:cubicBezTo>
                <a:cubicBezTo>
                  <a:pt x="72517" y="152698"/>
                  <a:pt x="77233" y="157583"/>
                  <a:pt x="83298" y="161458"/>
                </a:cubicBezTo>
                <a:cubicBezTo>
                  <a:pt x="89193" y="165332"/>
                  <a:pt x="96605" y="167185"/>
                  <a:pt x="105533" y="167185"/>
                </a:cubicBezTo>
                <a:cubicBezTo>
                  <a:pt x="113787" y="167185"/>
                  <a:pt x="121030" y="165500"/>
                  <a:pt x="127094" y="162300"/>
                </a:cubicBezTo>
                <a:close/>
              </a:path>
            </a:pathLst>
          </a:custGeom>
          <a:solidFill>
            <a:srgbClr val="FF79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8" name="Freeform: Shape 47">
            <a:extLst>
              <a:ext uri="{FF2B5EF4-FFF2-40B4-BE49-F238E27FC236}">
                <a16:creationId xmlns:a16="http://schemas.microsoft.com/office/drawing/2014/main" id="{A1832D8A-B33C-4E77-AA7F-32076453B4A8}"/>
              </a:ext>
            </a:extLst>
          </p:cNvPr>
          <p:cNvSpPr/>
          <p:nvPr/>
        </p:nvSpPr>
        <p:spPr>
          <a:xfrm>
            <a:off x="1394785" y="789847"/>
            <a:ext cx="192656" cy="203445"/>
          </a:xfrm>
          <a:custGeom>
            <a:avLst/>
            <a:gdLst>
              <a:gd name="connsiteX0" fmla="*/ 73022 w 210560"/>
              <a:gd name="connsiteY0" fmla="*/ 166511 h 222351"/>
              <a:gd name="connsiteX1" fmla="*/ 110418 w 210560"/>
              <a:gd name="connsiteY1" fmla="*/ 179145 h 222351"/>
              <a:gd name="connsiteX2" fmla="*/ 140402 w 210560"/>
              <a:gd name="connsiteY2" fmla="*/ 170385 h 222351"/>
              <a:gd name="connsiteX3" fmla="*/ 155899 w 210560"/>
              <a:gd name="connsiteY3" fmla="*/ 151856 h 222351"/>
              <a:gd name="connsiteX4" fmla="*/ 206602 w 210560"/>
              <a:gd name="connsiteY4" fmla="*/ 151856 h 222351"/>
              <a:gd name="connsiteX5" fmla="*/ 169206 w 210560"/>
              <a:gd name="connsiteY5" fmla="*/ 205760 h 222351"/>
              <a:gd name="connsiteX6" fmla="*/ 108396 w 210560"/>
              <a:gd name="connsiteY6" fmla="*/ 221931 h 222351"/>
              <a:gd name="connsiteX7" fmla="*/ 63758 w 210560"/>
              <a:gd name="connsiteY7" fmla="*/ 214014 h 222351"/>
              <a:gd name="connsiteX8" fmla="*/ 30068 w 210560"/>
              <a:gd name="connsiteY8" fmla="*/ 191441 h 222351"/>
              <a:gd name="connsiteX9" fmla="*/ 8844 w 210560"/>
              <a:gd name="connsiteY9" fmla="*/ 156573 h 222351"/>
              <a:gd name="connsiteX10" fmla="*/ 1263 w 210560"/>
              <a:gd name="connsiteY10" fmla="*/ 111934 h 222351"/>
              <a:gd name="connsiteX11" fmla="*/ 9012 w 210560"/>
              <a:gd name="connsiteY11" fmla="*/ 68137 h 222351"/>
              <a:gd name="connsiteX12" fmla="*/ 30910 w 210560"/>
              <a:gd name="connsiteY12" fmla="*/ 33100 h 222351"/>
              <a:gd name="connsiteX13" fmla="*/ 64768 w 210560"/>
              <a:gd name="connsiteY13" fmla="*/ 9854 h 222351"/>
              <a:gd name="connsiteX14" fmla="*/ 108396 w 210560"/>
              <a:gd name="connsiteY14" fmla="*/ 1263 h 222351"/>
              <a:gd name="connsiteX15" fmla="*/ 155057 w 210560"/>
              <a:gd name="connsiteY15" fmla="*/ 11539 h 222351"/>
              <a:gd name="connsiteX16" fmla="*/ 187736 w 210560"/>
              <a:gd name="connsiteY16" fmla="*/ 39333 h 222351"/>
              <a:gd name="connsiteX17" fmla="*/ 206265 w 210560"/>
              <a:gd name="connsiteY17" fmla="*/ 79086 h 222351"/>
              <a:gd name="connsiteX18" fmla="*/ 210308 w 210560"/>
              <a:gd name="connsiteY18" fmla="*/ 125747 h 222351"/>
              <a:gd name="connsiteX19" fmla="*/ 59041 w 210560"/>
              <a:gd name="connsiteY19" fmla="*/ 125747 h 222351"/>
              <a:gd name="connsiteX20" fmla="*/ 73022 w 210560"/>
              <a:gd name="connsiteY20" fmla="*/ 166511 h 222351"/>
              <a:gd name="connsiteX21" fmla="*/ 138043 w 210560"/>
              <a:gd name="connsiteY21" fmla="*/ 56178 h 222351"/>
              <a:gd name="connsiteX22" fmla="*/ 106544 w 210560"/>
              <a:gd name="connsiteY22" fmla="*/ 44892 h 222351"/>
              <a:gd name="connsiteX23" fmla="*/ 83635 w 210560"/>
              <a:gd name="connsiteY23" fmla="*/ 49608 h 222351"/>
              <a:gd name="connsiteX24" fmla="*/ 68980 w 210560"/>
              <a:gd name="connsiteY24" fmla="*/ 61231 h 222351"/>
              <a:gd name="connsiteX25" fmla="*/ 61231 w 210560"/>
              <a:gd name="connsiteY25" fmla="*/ 75886 h 222351"/>
              <a:gd name="connsiteX26" fmla="*/ 58536 w 210560"/>
              <a:gd name="connsiteY26" fmla="*/ 89699 h 222351"/>
              <a:gd name="connsiteX27" fmla="*/ 152193 w 210560"/>
              <a:gd name="connsiteY27" fmla="*/ 89699 h 222351"/>
              <a:gd name="connsiteX28" fmla="*/ 138043 w 210560"/>
              <a:gd name="connsiteY28" fmla="*/ 56178 h 222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210560" h="222351">
                <a:moveTo>
                  <a:pt x="73022" y="166511"/>
                </a:moveTo>
                <a:cubicBezTo>
                  <a:pt x="81613" y="174934"/>
                  <a:pt x="94078" y="179145"/>
                  <a:pt x="110418" y="179145"/>
                </a:cubicBezTo>
                <a:cubicBezTo>
                  <a:pt x="122041" y="179145"/>
                  <a:pt x="131979" y="176281"/>
                  <a:pt x="140402" y="170385"/>
                </a:cubicBezTo>
                <a:cubicBezTo>
                  <a:pt x="148824" y="164658"/>
                  <a:pt x="153877" y="158426"/>
                  <a:pt x="155899" y="151856"/>
                </a:cubicBezTo>
                <a:lnTo>
                  <a:pt x="206602" y="151856"/>
                </a:lnTo>
                <a:cubicBezTo>
                  <a:pt x="198516" y="176955"/>
                  <a:pt x="186051" y="194979"/>
                  <a:pt x="169206" y="205760"/>
                </a:cubicBezTo>
                <a:cubicBezTo>
                  <a:pt x="152361" y="216540"/>
                  <a:pt x="132148" y="221931"/>
                  <a:pt x="108396" y="221931"/>
                </a:cubicBezTo>
                <a:cubicBezTo>
                  <a:pt x="91889" y="221931"/>
                  <a:pt x="77065" y="219235"/>
                  <a:pt x="63758" y="214014"/>
                </a:cubicBezTo>
                <a:cubicBezTo>
                  <a:pt x="50450" y="208792"/>
                  <a:pt x="39333" y="201211"/>
                  <a:pt x="30068" y="191441"/>
                </a:cubicBezTo>
                <a:cubicBezTo>
                  <a:pt x="20803" y="181671"/>
                  <a:pt x="13729" y="170049"/>
                  <a:pt x="8844" y="156573"/>
                </a:cubicBezTo>
                <a:cubicBezTo>
                  <a:pt x="3790" y="143097"/>
                  <a:pt x="1263" y="128105"/>
                  <a:pt x="1263" y="111934"/>
                </a:cubicBezTo>
                <a:cubicBezTo>
                  <a:pt x="1263" y="96268"/>
                  <a:pt x="3790" y="81613"/>
                  <a:pt x="9012" y="68137"/>
                </a:cubicBezTo>
                <a:cubicBezTo>
                  <a:pt x="14065" y="54661"/>
                  <a:pt x="21477" y="42870"/>
                  <a:pt x="30910" y="33100"/>
                </a:cubicBezTo>
                <a:cubicBezTo>
                  <a:pt x="40343" y="23162"/>
                  <a:pt x="51629" y="15413"/>
                  <a:pt x="64768" y="9854"/>
                </a:cubicBezTo>
                <a:cubicBezTo>
                  <a:pt x="77907" y="4127"/>
                  <a:pt x="92394" y="1263"/>
                  <a:pt x="108396" y="1263"/>
                </a:cubicBezTo>
                <a:cubicBezTo>
                  <a:pt x="126252" y="1263"/>
                  <a:pt x="141749" y="4632"/>
                  <a:pt x="155057" y="11539"/>
                </a:cubicBezTo>
                <a:cubicBezTo>
                  <a:pt x="168364" y="18445"/>
                  <a:pt x="179145" y="27710"/>
                  <a:pt x="187736" y="39333"/>
                </a:cubicBezTo>
                <a:cubicBezTo>
                  <a:pt x="196326" y="50956"/>
                  <a:pt x="202391" y="64263"/>
                  <a:pt x="206265" y="79086"/>
                </a:cubicBezTo>
                <a:cubicBezTo>
                  <a:pt x="209971" y="93910"/>
                  <a:pt x="211318" y="109576"/>
                  <a:pt x="210308" y="125747"/>
                </a:cubicBezTo>
                <a:lnTo>
                  <a:pt x="59041" y="125747"/>
                </a:lnTo>
                <a:cubicBezTo>
                  <a:pt x="59546" y="144613"/>
                  <a:pt x="64263" y="158089"/>
                  <a:pt x="73022" y="166511"/>
                </a:cubicBezTo>
                <a:close/>
                <a:moveTo>
                  <a:pt x="138043" y="56178"/>
                </a:moveTo>
                <a:cubicBezTo>
                  <a:pt x="131137" y="48597"/>
                  <a:pt x="120693" y="44892"/>
                  <a:pt x="106544" y="44892"/>
                </a:cubicBezTo>
                <a:cubicBezTo>
                  <a:pt x="97279" y="44892"/>
                  <a:pt x="89699" y="46408"/>
                  <a:pt x="83635" y="49608"/>
                </a:cubicBezTo>
                <a:cubicBezTo>
                  <a:pt x="77570" y="52640"/>
                  <a:pt x="72685" y="56514"/>
                  <a:pt x="68980" y="61231"/>
                </a:cubicBezTo>
                <a:cubicBezTo>
                  <a:pt x="65274" y="65779"/>
                  <a:pt x="62747" y="70664"/>
                  <a:pt x="61231" y="75886"/>
                </a:cubicBezTo>
                <a:cubicBezTo>
                  <a:pt x="59715" y="81108"/>
                  <a:pt x="58873" y="85656"/>
                  <a:pt x="58536" y="89699"/>
                </a:cubicBezTo>
                <a:lnTo>
                  <a:pt x="152193" y="89699"/>
                </a:lnTo>
                <a:cubicBezTo>
                  <a:pt x="149835" y="74875"/>
                  <a:pt x="144950" y="63758"/>
                  <a:pt x="138043" y="56178"/>
                </a:cubicBezTo>
                <a:close/>
              </a:path>
            </a:pathLst>
          </a:custGeom>
          <a:solidFill>
            <a:srgbClr val="FF79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9" name="Freeform: Shape 48">
            <a:extLst>
              <a:ext uri="{FF2B5EF4-FFF2-40B4-BE49-F238E27FC236}">
                <a16:creationId xmlns:a16="http://schemas.microsoft.com/office/drawing/2014/main" id="{F73959E2-D851-4560-A50E-2DEAC800D8BD}"/>
              </a:ext>
            </a:extLst>
          </p:cNvPr>
          <p:cNvSpPr/>
          <p:nvPr/>
        </p:nvSpPr>
        <p:spPr>
          <a:xfrm>
            <a:off x="316526" y="1091470"/>
            <a:ext cx="60109" cy="266636"/>
          </a:xfrm>
          <a:custGeom>
            <a:avLst/>
            <a:gdLst>
              <a:gd name="connsiteX0" fmla="*/ 64937 w 65694"/>
              <a:gd name="connsiteY0" fmla="*/ 1263 h 291415"/>
              <a:gd name="connsiteX1" fmla="*/ 64937 w 65694"/>
              <a:gd name="connsiteY1" fmla="*/ 290826 h 291415"/>
              <a:gd name="connsiteX2" fmla="*/ 1263 w 65694"/>
              <a:gd name="connsiteY2" fmla="*/ 290826 h 291415"/>
              <a:gd name="connsiteX3" fmla="*/ 1263 w 65694"/>
              <a:gd name="connsiteY3" fmla="*/ 1263 h 291415"/>
              <a:gd name="connsiteX4" fmla="*/ 64937 w 65694"/>
              <a:gd name="connsiteY4" fmla="*/ 1263 h 2914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5694" h="291415">
                <a:moveTo>
                  <a:pt x="64937" y="1263"/>
                </a:moveTo>
                <a:lnTo>
                  <a:pt x="64937" y="290826"/>
                </a:lnTo>
                <a:lnTo>
                  <a:pt x="1263" y="290826"/>
                </a:lnTo>
                <a:lnTo>
                  <a:pt x="1263" y="1263"/>
                </a:lnTo>
                <a:lnTo>
                  <a:pt x="64937" y="1263"/>
                </a:ln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0" name="Freeform: Shape 49">
            <a:extLst>
              <a:ext uri="{FF2B5EF4-FFF2-40B4-BE49-F238E27FC236}">
                <a16:creationId xmlns:a16="http://schemas.microsoft.com/office/drawing/2014/main" id="{8936ED61-C0AC-4829-81A1-E25A3A7AF4F2}"/>
              </a:ext>
            </a:extLst>
          </p:cNvPr>
          <p:cNvSpPr/>
          <p:nvPr/>
        </p:nvSpPr>
        <p:spPr>
          <a:xfrm>
            <a:off x="420560" y="1159284"/>
            <a:ext cx="181868" cy="198821"/>
          </a:xfrm>
          <a:custGeom>
            <a:avLst/>
            <a:gdLst>
              <a:gd name="connsiteX0" fmla="*/ 56009 w 198768"/>
              <a:gd name="connsiteY0" fmla="*/ 6991 h 217298"/>
              <a:gd name="connsiteX1" fmla="*/ 56009 w 198768"/>
              <a:gd name="connsiteY1" fmla="*/ 36132 h 217298"/>
              <a:gd name="connsiteX2" fmla="*/ 57188 w 198768"/>
              <a:gd name="connsiteY2" fmla="*/ 36132 h 217298"/>
              <a:gd name="connsiteX3" fmla="*/ 85656 w 198768"/>
              <a:gd name="connsiteY3" fmla="*/ 9517 h 217298"/>
              <a:gd name="connsiteX4" fmla="*/ 121367 w 198768"/>
              <a:gd name="connsiteY4" fmla="*/ 1263 h 217298"/>
              <a:gd name="connsiteX5" fmla="*/ 159268 w 198768"/>
              <a:gd name="connsiteY5" fmla="*/ 7496 h 217298"/>
              <a:gd name="connsiteX6" fmla="*/ 182514 w 198768"/>
              <a:gd name="connsiteY6" fmla="*/ 25015 h 217298"/>
              <a:gd name="connsiteX7" fmla="*/ 194474 w 198768"/>
              <a:gd name="connsiteY7" fmla="*/ 52135 h 217298"/>
              <a:gd name="connsiteX8" fmla="*/ 197842 w 198768"/>
              <a:gd name="connsiteY8" fmla="*/ 87677 h 217298"/>
              <a:gd name="connsiteX9" fmla="*/ 197842 w 198768"/>
              <a:gd name="connsiteY9" fmla="*/ 216709 h 217298"/>
              <a:gd name="connsiteX10" fmla="*/ 140402 w 198768"/>
              <a:gd name="connsiteY10" fmla="*/ 216709 h 217298"/>
              <a:gd name="connsiteX11" fmla="*/ 140402 w 198768"/>
              <a:gd name="connsiteY11" fmla="*/ 98290 h 217298"/>
              <a:gd name="connsiteX12" fmla="*/ 132316 w 198768"/>
              <a:gd name="connsiteY12" fmla="*/ 59546 h 217298"/>
              <a:gd name="connsiteX13" fmla="*/ 103511 w 198768"/>
              <a:gd name="connsiteY13" fmla="*/ 46744 h 217298"/>
              <a:gd name="connsiteX14" fmla="*/ 69485 w 198768"/>
              <a:gd name="connsiteY14" fmla="*/ 60726 h 217298"/>
              <a:gd name="connsiteX15" fmla="*/ 58873 w 198768"/>
              <a:gd name="connsiteY15" fmla="*/ 106712 h 217298"/>
              <a:gd name="connsiteX16" fmla="*/ 58873 w 198768"/>
              <a:gd name="connsiteY16" fmla="*/ 216709 h 217298"/>
              <a:gd name="connsiteX17" fmla="*/ 1263 w 198768"/>
              <a:gd name="connsiteY17" fmla="*/ 216709 h 217298"/>
              <a:gd name="connsiteX18" fmla="*/ 1263 w 198768"/>
              <a:gd name="connsiteY18" fmla="*/ 6991 h 217298"/>
              <a:gd name="connsiteX19" fmla="*/ 56009 w 198768"/>
              <a:gd name="connsiteY19" fmla="*/ 6991 h 2172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98768" h="217298">
                <a:moveTo>
                  <a:pt x="56009" y="6991"/>
                </a:moveTo>
                <a:lnTo>
                  <a:pt x="56009" y="36132"/>
                </a:lnTo>
                <a:lnTo>
                  <a:pt x="57188" y="36132"/>
                </a:lnTo>
                <a:cubicBezTo>
                  <a:pt x="64431" y="24004"/>
                  <a:pt x="74033" y="15076"/>
                  <a:pt x="85656" y="9517"/>
                </a:cubicBezTo>
                <a:cubicBezTo>
                  <a:pt x="97279" y="3958"/>
                  <a:pt x="109239" y="1263"/>
                  <a:pt x="121367" y="1263"/>
                </a:cubicBezTo>
                <a:cubicBezTo>
                  <a:pt x="136864" y="1263"/>
                  <a:pt x="149498" y="3285"/>
                  <a:pt x="159268" y="7496"/>
                </a:cubicBezTo>
                <a:cubicBezTo>
                  <a:pt x="169206" y="11707"/>
                  <a:pt x="176955" y="17434"/>
                  <a:pt x="182514" y="25015"/>
                </a:cubicBezTo>
                <a:cubicBezTo>
                  <a:pt x="188241" y="32426"/>
                  <a:pt x="192115" y="41523"/>
                  <a:pt x="194474" y="52135"/>
                </a:cubicBezTo>
                <a:cubicBezTo>
                  <a:pt x="196832" y="62747"/>
                  <a:pt x="197842" y="74707"/>
                  <a:pt x="197842" y="87677"/>
                </a:cubicBezTo>
                <a:lnTo>
                  <a:pt x="197842" y="216709"/>
                </a:lnTo>
                <a:lnTo>
                  <a:pt x="140402" y="216709"/>
                </a:lnTo>
                <a:lnTo>
                  <a:pt x="140402" y="98290"/>
                </a:lnTo>
                <a:cubicBezTo>
                  <a:pt x="140402" y="80939"/>
                  <a:pt x="137706" y="68137"/>
                  <a:pt x="132316" y="59546"/>
                </a:cubicBezTo>
                <a:cubicBezTo>
                  <a:pt x="126926" y="50956"/>
                  <a:pt x="117324" y="46744"/>
                  <a:pt x="103511" y="46744"/>
                </a:cubicBezTo>
                <a:cubicBezTo>
                  <a:pt x="87846" y="46744"/>
                  <a:pt x="76391" y="51461"/>
                  <a:pt x="69485" y="60726"/>
                </a:cubicBezTo>
                <a:cubicBezTo>
                  <a:pt x="62410" y="69990"/>
                  <a:pt x="58873" y="85487"/>
                  <a:pt x="58873" y="106712"/>
                </a:cubicBezTo>
                <a:lnTo>
                  <a:pt x="58873" y="216709"/>
                </a:lnTo>
                <a:lnTo>
                  <a:pt x="1263" y="216709"/>
                </a:lnTo>
                <a:lnTo>
                  <a:pt x="1263" y="6991"/>
                </a:lnTo>
                <a:lnTo>
                  <a:pt x="56009" y="6991"/>
                </a:ln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1" name="Freeform: Shape 50">
            <a:extLst>
              <a:ext uri="{FF2B5EF4-FFF2-40B4-BE49-F238E27FC236}">
                <a16:creationId xmlns:a16="http://schemas.microsoft.com/office/drawing/2014/main" id="{7CCE5C13-2E27-48A7-91A1-9C48C5E23B21}"/>
              </a:ext>
            </a:extLst>
          </p:cNvPr>
          <p:cNvSpPr/>
          <p:nvPr/>
        </p:nvSpPr>
        <p:spPr>
          <a:xfrm>
            <a:off x="640497" y="1159284"/>
            <a:ext cx="181868" cy="198821"/>
          </a:xfrm>
          <a:custGeom>
            <a:avLst/>
            <a:gdLst>
              <a:gd name="connsiteX0" fmla="*/ 56178 w 198768"/>
              <a:gd name="connsiteY0" fmla="*/ 6991 h 217298"/>
              <a:gd name="connsiteX1" fmla="*/ 56178 w 198768"/>
              <a:gd name="connsiteY1" fmla="*/ 36132 h 217298"/>
              <a:gd name="connsiteX2" fmla="*/ 57357 w 198768"/>
              <a:gd name="connsiteY2" fmla="*/ 36132 h 217298"/>
              <a:gd name="connsiteX3" fmla="*/ 85824 w 198768"/>
              <a:gd name="connsiteY3" fmla="*/ 9517 h 217298"/>
              <a:gd name="connsiteX4" fmla="*/ 121535 w 198768"/>
              <a:gd name="connsiteY4" fmla="*/ 1263 h 217298"/>
              <a:gd name="connsiteX5" fmla="*/ 159436 w 198768"/>
              <a:gd name="connsiteY5" fmla="*/ 7496 h 217298"/>
              <a:gd name="connsiteX6" fmla="*/ 182682 w 198768"/>
              <a:gd name="connsiteY6" fmla="*/ 25015 h 217298"/>
              <a:gd name="connsiteX7" fmla="*/ 194642 w 198768"/>
              <a:gd name="connsiteY7" fmla="*/ 52135 h 217298"/>
              <a:gd name="connsiteX8" fmla="*/ 198011 w 198768"/>
              <a:gd name="connsiteY8" fmla="*/ 87677 h 217298"/>
              <a:gd name="connsiteX9" fmla="*/ 198011 w 198768"/>
              <a:gd name="connsiteY9" fmla="*/ 216709 h 217298"/>
              <a:gd name="connsiteX10" fmla="*/ 140402 w 198768"/>
              <a:gd name="connsiteY10" fmla="*/ 216709 h 217298"/>
              <a:gd name="connsiteX11" fmla="*/ 140402 w 198768"/>
              <a:gd name="connsiteY11" fmla="*/ 98290 h 217298"/>
              <a:gd name="connsiteX12" fmla="*/ 132316 w 198768"/>
              <a:gd name="connsiteY12" fmla="*/ 59546 h 217298"/>
              <a:gd name="connsiteX13" fmla="*/ 103511 w 198768"/>
              <a:gd name="connsiteY13" fmla="*/ 46744 h 217298"/>
              <a:gd name="connsiteX14" fmla="*/ 69485 w 198768"/>
              <a:gd name="connsiteY14" fmla="*/ 60726 h 217298"/>
              <a:gd name="connsiteX15" fmla="*/ 58873 w 198768"/>
              <a:gd name="connsiteY15" fmla="*/ 106712 h 217298"/>
              <a:gd name="connsiteX16" fmla="*/ 58873 w 198768"/>
              <a:gd name="connsiteY16" fmla="*/ 216709 h 217298"/>
              <a:gd name="connsiteX17" fmla="*/ 1263 w 198768"/>
              <a:gd name="connsiteY17" fmla="*/ 216709 h 217298"/>
              <a:gd name="connsiteX18" fmla="*/ 1263 w 198768"/>
              <a:gd name="connsiteY18" fmla="*/ 6991 h 217298"/>
              <a:gd name="connsiteX19" fmla="*/ 56178 w 198768"/>
              <a:gd name="connsiteY19" fmla="*/ 6991 h 2172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98768" h="217298">
                <a:moveTo>
                  <a:pt x="56178" y="6991"/>
                </a:moveTo>
                <a:lnTo>
                  <a:pt x="56178" y="36132"/>
                </a:lnTo>
                <a:lnTo>
                  <a:pt x="57357" y="36132"/>
                </a:lnTo>
                <a:cubicBezTo>
                  <a:pt x="64600" y="24004"/>
                  <a:pt x="74201" y="15076"/>
                  <a:pt x="85824" y="9517"/>
                </a:cubicBezTo>
                <a:cubicBezTo>
                  <a:pt x="97447" y="3958"/>
                  <a:pt x="109407" y="1263"/>
                  <a:pt x="121535" y="1263"/>
                </a:cubicBezTo>
                <a:cubicBezTo>
                  <a:pt x="137033" y="1263"/>
                  <a:pt x="149666" y="3285"/>
                  <a:pt x="159436" y="7496"/>
                </a:cubicBezTo>
                <a:cubicBezTo>
                  <a:pt x="169375" y="11707"/>
                  <a:pt x="177123" y="17434"/>
                  <a:pt x="182682" y="25015"/>
                </a:cubicBezTo>
                <a:cubicBezTo>
                  <a:pt x="188409" y="32426"/>
                  <a:pt x="192284" y="41523"/>
                  <a:pt x="194642" y="52135"/>
                </a:cubicBezTo>
                <a:cubicBezTo>
                  <a:pt x="197000" y="62747"/>
                  <a:pt x="198011" y="74707"/>
                  <a:pt x="198011" y="87677"/>
                </a:cubicBezTo>
                <a:lnTo>
                  <a:pt x="198011" y="216709"/>
                </a:lnTo>
                <a:lnTo>
                  <a:pt x="140402" y="216709"/>
                </a:lnTo>
                <a:lnTo>
                  <a:pt x="140402" y="98290"/>
                </a:lnTo>
                <a:cubicBezTo>
                  <a:pt x="140402" y="80939"/>
                  <a:pt x="137706" y="68137"/>
                  <a:pt x="132316" y="59546"/>
                </a:cubicBezTo>
                <a:cubicBezTo>
                  <a:pt x="126926" y="50956"/>
                  <a:pt x="117324" y="46744"/>
                  <a:pt x="103511" y="46744"/>
                </a:cubicBezTo>
                <a:cubicBezTo>
                  <a:pt x="87846" y="46744"/>
                  <a:pt x="76391" y="51461"/>
                  <a:pt x="69485" y="60726"/>
                </a:cubicBezTo>
                <a:cubicBezTo>
                  <a:pt x="62410" y="69990"/>
                  <a:pt x="58873" y="85487"/>
                  <a:pt x="58873" y="106712"/>
                </a:cubicBezTo>
                <a:lnTo>
                  <a:pt x="58873" y="216709"/>
                </a:lnTo>
                <a:lnTo>
                  <a:pt x="1263" y="216709"/>
                </a:lnTo>
                <a:lnTo>
                  <a:pt x="1263" y="6991"/>
                </a:lnTo>
                <a:lnTo>
                  <a:pt x="56178" y="6991"/>
                </a:ln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2" name="Freeform: Shape 51">
            <a:extLst>
              <a:ext uri="{FF2B5EF4-FFF2-40B4-BE49-F238E27FC236}">
                <a16:creationId xmlns:a16="http://schemas.microsoft.com/office/drawing/2014/main" id="{3BAACBDA-BDB5-454E-8B5A-B0CFFBAAB4A0}"/>
              </a:ext>
            </a:extLst>
          </p:cNvPr>
          <p:cNvSpPr/>
          <p:nvPr/>
        </p:nvSpPr>
        <p:spPr>
          <a:xfrm>
            <a:off x="854730" y="1159439"/>
            <a:ext cx="200363" cy="203445"/>
          </a:xfrm>
          <a:custGeom>
            <a:avLst/>
            <a:gdLst>
              <a:gd name="connsiteX0" fmla="*/ 9012 w 218982"/>
              <a:gd name="connsiteY0" fmla="*/ 66284 h 222351"/>
              <a:gd name="connsiteX1" fmla="*/ 30910 w 218982"/>
              <a:gd name="connsiteY1" fmla="*/ 31416 h 222351"/>
              <a:gd name="connsiteX2" fmla="*/ 64937 w 218982"/>
              <a:gd name="connsiteY2" fmla="*/ 9180 h 222351"/>
              <a:gd name="connsiteX3" fmla="*/ 109576 w 218982"/>
              <a:gd name="connsiteY3" fmla="*/ 1263 h 222351"/>
              <a:gd name="connsiteX4" fmla="*/ 154383 w 218982"/>
              <a:gd name="connsiteY4" fmla="*/ 9180 h 222351"/>
              <a:gd name="connsiteX5" fmla="*/ 188578 w 218982"/>
              <a:gd name="connsiteY5" fmla="*/ 31416 h 222351"/>
              <a:gd name="connsiteX6" fmla="*/ 210476 w 218982"/>
              <a:gd name="connsiteY6" fmla="*/ 66284 h 222351"/>
              <a:gd name="connsiteX7" fmla="*/ 218225 w 218982"/>
              <a:gd name="connsiteY7" fmla="*/ 111934 h 222351"/>
              <a:gd name="connsiteX8" fmla="*/ 210476 w 218982"/>
              <a:gd name="connsiteY8" fmla="*/ 157415 h 222351"/>
              <a:gd name="connsiteX9" fmla="*/ 188578 w 218982"/>
              <a:gd name="connsiteY9" fmla="*/ 192115 h 222351"/>
              <a:gd name="connsiteX10" fmla="*/ 154383 w 218982"/>
              <a:gd name="connsiteY10" fmla="*/ 214182 h 222351"/>
              <a:gd name="connsiteX11" fmla="*/ 109576 w 218982"/>
              <a:gd name="connsiteY11" fmla="*/ 221931 h 222351"/>
              <a:gd name="connsiteX12" fmla="*/ 64937 w 218982"/>
              <a:gd name="connsiteY12" fmla="*/ 214182 h 222351"/>
              <a:gd name="connsiteX13" fmla="*/ 30910 w 218982"/>
              <a:gd name="connsiteY13" fmla="*/ 192115 h 222351"/>
              <a:gd name="connsiteX14" fmla="*/ 9012 w 218982"/>
              <a:gd name="connsiteY14" fmla="*/ 157415 h 222351"/>
              <a:gd name="connsiteX15" fmla="*/ 1263 w 218982"/>
              <a:gd name="connsiteY15" fmla="*/ 111934 h 222351"/>
              <a:gd name="connsiteX16" fmla="*/ 9012 w 218982"/>
              <a:gd name="connsiteY16" fmla="*/ 66284 h 222351"/>
              <a:gd name="connsiteX17" fmla="*/ 61231 w 218982"/>
              <a:gd name="connsiteY17" fmla="*/ 136527 h 222351"/>
              <a:gd name="connsiteX18" fmla="*/ 69485 w 218982"/>
              <a:gd name="connsiteY18" fmla="*/ 158089 h 222351"/>
              <a:gd name="connsiteX19" fmla="*/ 85151 w 218982"/>
              <a:gd name="connsiteY19" fmla="*/ 173249 h 222351"/>
              <a:gd name="connsiteX20" fmla="*/ 109576 w 218982"/>
              <a:gd name="connsiteY20" fmla="*/ 178976 h 222351"/>
              <a:gd name="connsiteX21" fmla="*/ 134169 w 218982"/>
              <a:gd name="connsiteY21" fmla="*/ 173249 h 222351"/>
              <a:gd name="connsiteX22" fmla="*/ 150003 w 218982"/>
              <a:gd name="connsiteY22" fmla="*/ 158089 h 222351"/>
              <a:gd name="connsiteX23" fmla="*/ 158257 w 218982"/>
              <a:gd name="connsiteY23" fmla="*/ 136527 h 222351"/>
              <a:gd name="connsiteX24" fmla="*/ 160615 w 218982"/>
              <a:gd name="connsiteY24" fmla="*/ 111934 h 222351"/>
              <a:gd name="connsiteX25" fmla="*/ 158257 w 218982"/>
              <a:gd name="connsiteY25" fmla="*/ 87172 h 222351"/>
              <a:gd name="connsiteX26" fmla="*/ 150003 w 218982"/>
              <a:gd name="connsiteY26" fmla="*/ 65611 h 222351"/>
              <a:gd name="connsiteX27" fmla="*/ 134169 w 218982"/>
              <a:gd name="connsiteY27" fmla="*/ 50450 h 222351"/>
              <a:gd name="connsiteX28" fmla="*/ 109576 w 218982"/>
              <a:gd name="connsiteY28" fmla="*/ 44555 h 222351"/>
              <a:gd name="connsiteX29" fmla="*/ 85151 w 218982"/>
              <a:gd name="connsiteY29" fmla="*/ 50450 h 222351"/>
              <a:gd name="connsiteX30" fmla="*/ 69485 w 218982"/>
              <a:gd name="connsiteY30" fmla="*/ 65611 h 222351"/>
              <a:gd name="connsiteX31" fmla="*/ 61231 w 218982"/>
              <a:gd name="connsiteY31" fmla="*/ 87172 h 222351"/>
              <a:gd name="connsiteX32" fmla="*/ 58873 w 218982"/>
              <a:gd name="connsiteY32" fmla="*/ 111934 h 222351"/>
              <a:gd name="connsiteX33" fmla="*/ 61231 w 218982"/>
              <a:gd name="connsiteY33" fmla="*/ 136527 h 222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218982" h="222351">
                <a:moveTo>
                  <a:pt x="9012" y="66284"/>
                </a:moveTo>
                <a:cubicBezTo>
                  <a:pt x="14065" y="52640"/>
                  <a:pt x="21477" y="41017"/>
                  <a:pt x="30910" y="31416"/>
                </a:cubicBezTo>
                <a:cubicBezTo>
                  <a:pt x="40343" y="21814"/>
                  <a:pt x="51798" y="14402"/>
                  <a:pt x="64937" y="9180"/>
                </a:cubicBezTo>
                <a:cubicBezTo>
                  <a:pt x="78244" y="3959"/>
                  <a:pt x="93068" y="1263"/>
                  <a:pt x="109576" y="1263"/>
                </a:cubicBezTo>
                <a:cubicBezTo>
                  <a:pt x="126084" y="1263"/>
                  <a:pt x="141075" y="3959"/>
                  <a:pt x="154383" y="9180"/>
                </a:cubicBezTo>
                <a:cubicBezTo>
                  <a:pt x="167690" y="14402"/>
                  <a:pt x="179145" y="21814"/>
                  <a:pt x="188578" y="31416"/>
                </a:cubicBezTo>
                <a:cubicBezTo>
                  <a:pt x="198011" y="41017"/>
                  <a:pt x="205423" y="52640"/>
                  <a:pt x="210476" y="66284"/>
                </a:cubicBezTo>
                <a:cubicBezTo>
                  <a:pt x="215530" y="79929"/>
                  <a:pt x="218225" y="95089"/>
                  <a:pt x="218225" y="111934"/>
                </a:cubicBezTo>
                <a:cubicBezTo>
                  <a:pt x="218225" y="128779"/>
                  <a:pt x="215698" y="143771"/>
                  <a:pt x="210476" y="157415"/>
                </a:cubicBezTo>
                <a:cubicBezTo>
                  <a:pt x="205254" y="170891"/>
                  <a:pt x="198011" y="182514"/>
                  <a:pt x="188578" y="192115"/>
                </a:cubicBezTo>
                <a:cubicBezTo>
                  <a:pt x="179145" y="201717"/>
                  <a:pt x="167690" y="209129"/>
                  <a:pt x="154383" y="214182"/>
                </a:cubicBezTo>
                <a:cubicBezTo>
                  <a:pt x="141075" y="219235"/>
                  <a:pt x="126084" y="221931"/>
                  <a:pt x="109576" y="221931"/>
                </a:cubicBezTo>
                <a:cubicBezTo>
                  <a:pt x="93068" y="221931"/>
                  <a:pt x="78244" y="219404"/>
                  <a:pt x="64937" y="214182"/>
                </a:cubicBezTo>
                <a:cubicBezTo>
                  <a:pt x="51629" y="209129"/>
                  <a:pt x="40343" y="201717"/>
                  <a:pt x="30910" y="192115"/>
                </a:cubicBezTo>
                <a:cubicBezTo>
                  <a:pt x="21477" y="182514"/>
                  <a:pt x="14065" y="170891"/>
                  <a:pt x="9012" y="157415"/>
                </a:cubicBezTo>
                <a:cubicBezTo>
                  <a:pt x="3790" y="143939"/>
                  <a:pt x="1263" y="128779"/>
                  <a:pt x="1263" y="111934"/>
                </a:cubicBezTo>
                <a:cubicBezTo>
                  <a:pt x="1263" y="95258"/>
                  <a:pt x="3790" y="79929"/>
                  <a:pt x="9012" y="66284"/>
                </a:cubicBezTo>
                <a:close/>
                <a:moveTo>
                  <a:pt x="61231" y="136527"/>
                </a:moveTo>
                <a:cubicBezTo>
                  <a:pt x="62915" y="144444"/>
                  <a:pt x="65611" y="151688"/>
                  <a:pt x="69485" y="158089"/>
                </a:cubicBezTo>
                <a:cubicBezTo>
                  <a:pt x="73359" y="164490"/>
                  <a:pt x="78581" y="169543"/>
                  <a:pt x="85151" y="173249"/>
                </a:cubicBezTo>
                <a:cubicBezTo>
                  <a:pt x="91720" y="176955"/>
                  <a:pt x="99806" y="178976"/>
                  <a:pt x="109576" y="178976"/>
                </a:cubicBezTo>
                <a:cubicBezTo>
                  <a:pt x="119346" y="178976"/>
                  <a:pt x="127431" y="177123"/>
                  <a:pt x="134169" y="173249"/>
                </a:cubicBezTo>
                <a:cubicBezTo>
                  <a:pt x="140739" y="169543"/>
                  <a:pt x="146129" y="164321"/>
                  <a:pt x="150003" y="158089"/>
                </a:cubicBezTo>
                <a:cubicBezTo>
                  <a:pt x="153877" y="151688"/>
                  <a:pt x="156741" y="144613"/>
                  <a:pt x="158257" y="136527"/>
                </a:cubicBezTo>
                <a:cubicBezTo>
                  <a:pt x="159942" y="128610"/>
                  <a:pt x="160615" y="120356"/>
                  <a:pt x="160615" y="111934"/>
                </a:cubicBezTo>
                <a:cubicBezTo>
                  <a:pt x="160615" y="103511"/>
                  <a:pt x="159773" y="95258"/>
                  <a:pt x="158257" y="87172"/>
                </a:cubicBezTo>
                <a:cubicBezTo>
                  <a:pt x="156573" y="79086"/>
                  <a:pt x="153877" y="71843"/>
                  <a:pt x="150003" y="65611"/>
                </a:cubicBezTo>
                <a:cubicBezTo>
                  <a:pt x="146129" y="59378"/>
                  <a:pt x="140739" y="54325"/>
                  <a:pt x="134169" y="50450"/>
                </a:cubicBezTo>
                <a:cubicBezTo>
                  <a:pt x="127600" y="46576"/>
                  <a:pt x="119346" y="44555"/>
                  <a:pt x="109576" y="44555"/>
                </a:cubicBezTo>
                <a:cubicBezTo>
                  <a:pt x="99806" y="44555"/>
                  <a:pt x="91720" y="46576"/>
                  <a:pt x="85151" y="50450"/>
                </a:cubicBezTo>
                <a:cubicBezTo>
                  <a:pt x="78581" y="54325"/>
                  <a:pt x="73528" y="59378"/>
                  <a:pt x="69485" y="65611"/>
                </a:cubicBezTo>
                <a:cubicBezTo>
                  <a:pt x="65611" y="71843"/>
                  <a:pt x="62747" y="78918"/>
                  <a:pt x="61231" y="87172"/>
                </a:cubicBezTo>
                <a:cubicBezTo>
                  <a:pt x="59546" y="95258"/>
                  <a:pt x="58873" y="103511"/>
                  <a:pt x="58873" y="111934"/>
                </a:cubicBezTo>
                <a:cubicBezTo>
                  <a:pt x="58873" y="120356"/>
                  <a:pt x="59715" y="128442"/>
                  <a:pt x="61231" y="136527"/>
                </a:cubicBez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3" name="Freeform: Shape 52">
            <a:extLst>
              <a:ext uri="{FF2B5EF4-FFF2-40B4-BE49-F238E27FC236}">
                <a16:creationId xmlns:a16="http://schemas.microsoft.com/office/drawing/2014/main" id="{0D2742D0-D42F-464C-B146-692871E6CEDC}"/>
              </a:ext>
            </a:extLst>
          </p:cNvPr>
          <p:cNvSpPr/>
          <p:nvPr/>
        </p:nvSpPr>
        <p:spPr>
          <a:xfrm>
            <a:off x="1069273" y="1164525"/>
            <a:ext cx="191115" cy="194198"/>
          </a:xfrm>
          <a:custGeom>
            <a:avLst/>
            <a:gdLst>
              <a:gd name="connsiteX0" fmla="*/ 73022 w 208875"/>
              <a:gd name="connsiteY0" fmla="*/ 210981 h 212244"/>
              <a:gd name="connsiteX1" fmla="*/ 1263 w 208875"/>
              <a:gd name="connsiteY1" fmla="*/ 1263 h 212244"/>
              <a:gd name="connsiteX2" fmla="*/ 61736 w 208875"/>
              <a:gd name="connsiteY2" fmla="*/ 1263 h 212244"/>
              <a:gd name="connsiteX3" fmla="*/ 105870 w 208875"/>
              <a:gd name="connsiteY3" fmla="*/ 144444 h 212244"/>
              <a:gd name="connsiteX4" fmla="*/ 106712 w 208875"/>
              <a:gd name="connsiteY4" fmla="*/ 144444 h 212244"/>
              <a:gd name="connsiteX5" fmla="*/ 150845 w 208875"/>
              <a:gd name="connsiteY5" fmla="*/ 1263 h 212244"/>
              <a:gd name="connsiteX6" fmla="*/ 208118 w 208875"/>
              <a:gd name="connsiteY6" fmla="*/ 1263 h 212244"/>
              <a:gd name="connsiteX7" fmla="*/ 137201 w 208875"/>
              <a:gd name="connsiteY7" fmla="*/ 210981 h 212244"/>
              <a:gd name="connsiteX8" fmla="*/ 73022 w 208875"/>
              <a:gd name="connsiteY8" fmla="*/ 210981 h 212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8875" h="212244">
                <a:moveTo>
                  <a:pt x="73022" y="210981"/>
                </a:moveTo>
                <a:lnTo>
                  <a:pt x="1263" y="1263"/>
                </a:lnTo>
                <a:lnTo>
                  <a:pt x="61736" y="1263"/>
                </a:lnTo>
                <a:lnTo>
                  <a:pt x="105870" y="144444"/>
                </a:lnTo>
                <a:lnTo>
                  <a:pt x="106712" y="144444"/>
                </a:lnTo>
                <a:lnTo>
                  <a:pt x="150845" y="1263"/>
                </a:lnTo>
                <a:lnTo>
                  <a:pt x="208118" y="1263"/>
                </a:lnTo>
                <a:lnTo>
                  <a:pt x="137201" y="210981"/>
                </a:lnTo>
                <a:lnTo>
                  <a:pt x="73022" y="210981"/>
                </a:ln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4" name="Freeform: Shape 53">
            <a:extLst>
              <a:ext uri="{FF2B5EF4-FFF2-40B4-BE49-F238E27FC236}">
                <a16:creationId xmlns:a16="http://schemas.microsoft.com/office/drawing/2014/main" id="{866D46B6-8E07-4D4E-958D-D29B6226E3F0}"/>
              </a:ext>
            </a:extLst>
          </p:cNvPr>
          <p:cNvSpPr/>
          <p:nvPr/>
        </p:nvSpPr>
        <p:spPr>
          <a:xfrm>
            <a:off x="1272410" y="1159284"/>
            <a:ext cx="188033" cy="203445"/>
          </a:xfrm>
          <a:custGeom>
            <a:avLst/>
            <a:gdLst>
              <a:gd name="connsiteX0" fmla="*/ 7664 w 205506"/>
              <a:gd name="connsiteY0" fmla="*/ 71506 h 222351"/>
              <a:gd name="connsiteX1" fmla="*/ 17771 w 205506"/>
              <a:gd name="connsiteY1" fmla="*/ 37817 h 222351"/>
              <a:gd name="connsiteX2" fmla="*/ 40512 w 205506"/>
              <a:gd name="connsiteY2" fmla="*/ 16255 h 222351"/>
              <a:gd name="connsiteX3" fmla="*/ 71506 w 205506"/>
              <a:gd name="connsiteY3" fmla="*/ 4632 h 222351"/>
              <a:gd name="connsiteX4" fmla="*/ 106207 w 205506"/>
              <a:gd name="connsiteY4" fmla="*/ 1263 h 222351"/>
              <a:gd name="connsiteX5" fmla="*/ 138212 w 205506"/>
              <a:gd name="connsiteY5" fmla="*/ 3453 h 222351"/>
              <a:gd name="connsiteX6" fmla="*/ 167859 w 205506"/>
              <a:gd name="connsiteY6" fmla="*/ 12212 h 222351"/>
              <a:gd name="connsiteX7" fmla="*/ 189757 w 205506"/>
              <a:gd name="connsiteY7" fmla="*/ 30236 h 222351"/>
              <a:gd name="connsiteX8" fmla="*/ 198348 w 205506"/>
              <a:gd name="connsiteY8" fmla="*/ 60894 h 222351"/>
              <a:gd name="connsiteX9" fmla="*/ 198348 w 205506"/>
              <a:gd name="connsiteY9" fmla="*/ 170049 h 222351"/>
              <a:gd name="connsiteX10" fmla="*/ 200032 w 205506"/>
              <a:gd name="connsiteY10" fmla="*/ 197169 h 222351"/>
              <a:gd name="connsiteX11" fmla="*/ 205760 w 205506"/>
              <a:gd name="connsiteY11" fmla="*/ 216709 h 222351"/>
              <a:gd name="connsiteX12" fmla="*/ 147308 w 205506"/>
              <a:gd name="connsiteY12" fmla="*/ 216709 h 222351"/>
              <a:gd name="connsiteX13" fmla="*/ 144613 w 205506"/>
              <a:gd name="connsiteY13" fmla="*/ 206770 h 222351"/>
              <a:gd name="connsiteX14" fmla="*/ 143265 w 205506"/>
              <a:gd name="connsiteY14" fmla="*/ 196495 h 222351"/>
              <a:gd name="connsiteX15" fmla="*/ 110755 w 205506"/>
              <a:gd name="connsiteY15" fmla="*/ 216372 h 222351"/>
              <a:gd name="connsiteX16" fmla="*/ 72685 w 205506"/>
              <a:gd name="connsiteY16" fmla="*/ 222099 h 222351"/>
              <a:gd name="connsiteX17" fmla="*/ 44723 w 205506"/>
              <a:gd name="connsiteY17" fmla="*/ 218393 h 222351"/>
              <a:gd name="connsiteX18" fmla="*/ 21983 w 205506"/>
              <a:gd name="connsiteY18" fmla="*/ 207107 h 222351"/>
              <a:gd name="connsiteX19" fmla="*/ 6822 w 205506"/>
              <a:gd name="connsiteY19" fmla="*/ 187567 h 222351"/>
              <a:gd name="connsiteX20" fmla="*/ 1263 w 205506"/>
              <a:gd name="connsiteY20" fmla="*/ 159605 h 222351"/>
              <a:gd name="connsiteX21" fmla="*/ 7496 w 205506"/>
              <a:gd name="connsiteY21" fmla="*/ 130126 h 222351"/>
              <a:gd name="connsiteX22" fmla="*/ 23667 w 205506"/>
              <a:gd name="connsiteY22" fmla="*/ 111597 h 222351"/>
              <a:gd name="connsiteX23" fmla="*/ 46408 w 205506"/>
              <a:gd name="connsiteY23" fmla="*/ 101322 h 222351"/>
              <a:gd name="connsiteX24" fmla="*/ 72180 w 205506"/>
              <a:gd name="connsiteY24" fmla="*/ 95763 h 222351"/>
              <a:gd name="connsiteX25" fmla="*/ 97784 w 205506"/>
              <a:gd name="connsiteY25" fmla="*/ 92562 h 222351"/>
              <a:gd name="connsiteX26" fmla="*/ 120019 w 205506"/>
              <a:gd name="connsiteY26" fmla="*/ 88856 h 222351"/>
              <a:gd name="connsiteX27" fmla="*/ 135517 w 205506"/>
              <a:gd name="connsiteY27" fmla="*/ 81782 h 222351"/>
              <a:gd name="connsiteX28" fmla="*/ 140739 w 205506"/>
              <a:gd name="connsiteY28" fmla="*/ 68137 h 222351"/>
              <a:gd name="connsiteX29" fmla="*/ 137706 w 205506"/>
              <a:gd name="connsiteY29" fmla="*/ 53314 h 222351"/>
              <a:gd name="connsiteX30" fmla="*/ 129621 w 205506"/>
              <a:gd name="connsiteY30" fmla="*/ 44723 h 222351"/>
              <a:gd name="connsiteX31" fmla="*/ 117830 w 205506"/>
              <a:gd name="connsiteY31" fmla="*/ 40680 h 222351"/>
              <a:gd name="connsiteX32" fmla="*/ 103343 w 205506"/>
              <a:gd name="connsiteY32" fmla="*/ 39670 h 222351"/>
              <a:gd name="connsiteX33" fmla="*/ 76560 w 205506"/>
              <a:gd name="connsiteY33" fmla="*/ 46913 h 222351"/>
              <a:gd name="connsiteX34" fmla="*/ 65274 w 205506"/>
              <a:gd name="connsiteY34" fmla="*/ 71338 h 222351"/>
              <a:gd name="connsiteX35" fmla="*/ 7664 w 205506"/>
              <a:gd name="connsiteY35" fmla="*/ 71338 h 222351"/>
              <a:gd name="connsiteX36" fmla="*/ 140570 w 205506"/>
              <a:gd name="connsiteY36" fmla="*/ 114124 h 222351"/>
              <a:gd name="connsiteX37" fmla="*/ 131474 w 205506"/>
              <a:gd name="connsiteY37" fmla="*/ 119177 h 222351"/>
              <a:gd name="connsiteX38" fmla="*/ 119683 w 205506"/>
              <a:gd name="connsiteY38" fmla="*/ 122209 h 222351"/>
              <a:gd name="connsiteX39" fmla="*/ 106544 w 205506"/>
              <a:gd name="connsiteY39" fmla="*/ 124231 h 222351"/>
              <a:gd name="connsiteX40" fmla="*/ 92731 w 205506"/>
              <a:gd name="connsiteY40" fmla="*/ 126252 h 222351"/>
              <a:gd name="connsiteX41" fmla="*/ 79929 w 205506"/>
              <a:gd name="connsiteY41" fmla="*/ 129452 h 222351"/>
              <a:gd name="connsiteX42" fmla="*/ 68980 w 205506"/>
              <a:gd name="connsiteY42" fmla="*/ 135011 h 222351"/>
              <a:gd name="connsiteX43" fmla="*/ 61399 w 205506"/>
              <a:gd name="connsiteY43" fmla="*/ 143771 h 222351"/>
              <a:gd name="connsiteX44" fmla="*/ 58536 w 205506"/>
              <a:gd name="connsiteY44" fmla="*/ 157246 h 222351"/>
              <a:gd name="connsiteX45" fmla="*/ 61399 w 205506"/>
              <a:gd name="connsiteY45" fmla="*/ 170217 h 222351"/>
              <a:gd name="connsiteX46" fmla="*/ 69148 w 205506"/>
              <a:gd name="connsiteY46" fmla="*/ 178471 h 222351"/>
              <a:gd name="connsiteX47" fmla="*/ 80434 w 205506"/>
              <a:gd name="connsiteY47" fmla="*/ 182682 h 222351"/>
              <a:gd name="connsiteX48" fmla="*/ 93741 w 205506"/>
              <a:gd name="connsiteY48" fmla="*/ 183861 h 222351"/>
              <a:gd name="connsiteX49" fmla="*/ 120188 w 205506"/>
              <a:gd name="connsiteY49" fmla="*/ 178134 h 222351"/>
              <a:gd name="connsiteX50" fmla="*/ 134001 w 205506"/>
              <a:gd name="connsiteY50" fmla="*/ 164490 h 222351"/>
              <a:gd name="connsiteX51" fmla="*/ 139559 w 205506"/>
              <a:gd name="connsiteY51" fmla="*/ 148487 h 222351"/>
              <a:gd name="connsiteX52" fmla="*/ 140570 w 205506"/>
              <a:gd name="connsiteY52" fmla="*/ 135517 h 222351"/>
              <a:gd name="connsiteX53" fmla="*/ 140570 w 205506"/>
              <a:gd name="connsiteY53" fmla="*/ 114124 h 222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205506" h="222351">
                <a:moveTo>
                  <a:pt x="7664" y="71506"/>
                </a:moveTo>
                <a:cubicBezTo>
                  <a:pt x="8507" y="58030"/>
                  <a:pt x="11876" y="46744"/>
                  <a:pt x="17771" y="37817"/>
                </a:cubicBezTo>
                <a:cubicBezTo>
                  <a:pt x="23667" y="28889"/>
                  <a:pt x="31247" y="21646"/>
                  <a:pt x="40512" y="16255"/>
                </a:cubicBezTo>
                <a:cubicBezTo>
                  <a:pt x="49777" y="10865"/>
                  <a:pt x="60052" y="6991"/>
                  <a:pt x="71506" y="4632"/>
                </a:cubicBezTo>
                <a:cubicBezTo>
                  <a:pt x="82961" y="2274"/>
                  <a:pt x="94584" y="1263"/>
                  <a:pt x="106207" y="1263"/>
                </a:cubicBezTo>
                <a:cubicBezTo>
                  <a:pt x="116819" y="1263"/>
                  <a:pt x="127431" y="1937"/>
                  <a:pt x="138212" y="3453"/>
                </a:cubicBezTo>
                <a:cubicBezTo>
                  <a:pt x="148993" y="4969"/>
                  <a:pt x="158931" y="7833"/>
                  <a:pt x="167859" y="12212"/>
                </a:cubicBezTo>
                <a:cubicBezTo>
                  <a:pt x="176786" y="16592"/>
                  <a:pt x="184030" y="22488"/>
                  <a:pt x="189757" y="30236"/>
                </a:cubicBezTo>
                <a:cubicBezTo>
                  <a:pt x="195484" y="37985"/>
                  <a:pt x="198348" y="48092"/>
                  <a:pt x="198348" y="60894"/>
                </a:cubicBezTo>
                <a:lnTo>
                  <a:pt x="198348" y="170049"/>
                </a:lnTo>
                <a:cubicBezTo>
                  <a:pt x="198348" y="179482"/>
                  <a:pt x="198853" y="188578"/>
                  <a:pt x="200032" y="197169"/>
                </a:cubicBezTo>
                <a:cubicBezTo>
                  <a:pt x="201043" y="205760"/>
                  <a:pt x="203064" y="212329"/>
                  <a:pt x="205760" y="216709"/>
                </a:cubicBezTo>
                <a:lnTo>
                  <a:pt x="147308" y="216709"/>
                </a:lnTo>
                <a:cubicBezTo>
                  <a:pt x="146297" y="213508"/>
                  <a:pt x="145287" y="210139"/>
                  <a:pt x="144613" y="206770"/>
                </a:cubicBezTo>
                <a:cubicBezTo>
                  <a:pt x="143939" y="203401"/>
                  <a:pt x="143434" y="199864"/>
                  <a:pt x="143265" y="196495"/>
                </a:cubicBezTo>
                <a:cubicBezTo>
                  <a:pt x="134001" y="205928"/>
                  <a:pt x="123220" y="212666"/>
                  <a:pt x="110755" y="216372"/>
                </a:cubicBezTo>
                <a:cubicBezTo>
                  <a:pt x="98290" y="220078"/>
                  <a:pt x="85656" y="222099"/>
                  <a:pt x="72685" y="222099"/>
                </a:cubicBezTo>
                <a:cubicBezTo>
                  <a:pt x="62747" y="222099"/>
                  <a:pt x="53314" y="220920"/>
                  <a:pt x="44723" y="218393"/>
                </a:cubicBezTo>
                <a:cubicBezTo>
                  <a:pt x="36132" y="216035"/>
                  <a:pt x="28552" y="212161"/>
                  <a:pt x="21983" y="207107"/>
                </a:cubicBezTo>
                <a:cubicBezTo>
                  <a:pt x="15413" y="202054"/>
                  <a:pt x="10360" y="195484"/>
                  <a:pt x="6822" y="187567"/>
                </a:cubicBezTo>
                <a:cubicBezTo>
                  <a:pt x="3116" y="179650"/>
                  <a:pt x="1263" y="170385"/>
                  <a:pt x="1263" y="159605"/>
                </a:cubicBezTo>
                <a:cubicBezTo>
                  <a:pt x="1263" y="147645"/>
                  <a:pt x="3285" y="137875"/>
                  <a:pt x="7496" y="130126"/>
                </a:cubicBezTo>
                <a:cubicBezTo>
                  <a:pt x="11707" y="122378"/>
                  <a:pt x="17098" y="116314"/>
                  <a:pt x="23667" y="111597"/>
                </a:cubicBezTo>
                <a:cubicBezTo>
                  <a:pt x="30236" y="107049"/>
                  <a:pt x="37817" y="103511"/>
                  <a:pt x="46408" y="101322"/>
                </a:cubicBezTo>
                <a:cubicBezTo>
                  <a:pt x="54998" y="98963"/>
                  <a:pt x="63589" y="97279"/>
                  <a:pt x="72180" y="95763"/>
                </a:cubicBezTo>
                <a:cubicBezTo>
                  <a:pt x="80771" y="94415"/>
                  <a:pt x="89362" y="93405"/>
                  <a:pt x="97784" y="92562"/>
                </a:cubicBezTo>
                <a:cubicBezTo>
                  <a:pt x="106207" y="91720"/>
                  <a:pt x="113618" y="90541"/>
                  <a:pt x="120019" y="88856"/>
                </a:cubicBezTo>
                <a:cubicBezTo>
                  <a:pt x="126589" y="87172"/>
                  <a:pt x="131642" y="84814"/>
                  <a:pt x="135517" y="81782"/>
                </a:cubicBezTo>
                <a:cubicBezTo>
                  <a:pt x="139223" y="78750"/>
                  <a:pt x="141075" y="74201"/>
                  <a:pt x="140739" y="68137"/>
                </a:cubicBezTo>
                <a:cubicBezTo>
                  <a:pt x="140739" y="61905"/>
                  <a:pt x="139728" y="57020"/>
                  <a:pt x="137706" y="53314"/>
                </a:cubicBezTo>
                <a:cubicBezTo>
                  <a:pt x="135685" y="49608"/>
                  <a:pt x="132990" y="46744"/>
                  <a:pt x="129621" y="44723"/>
                </a:cubicBezTo>
                <a:cubicBezTo>
                  <a:pt x="126252" y="42702"/>
                  <a:pt x="122378" y="41354"/>
                  <a:pt x="117830" y="40680"/>
                </a:cubicBezTo>
                <a:cubicBezTo>
                  <a:pt x="113281" y="40006"/>
                  <a:pt x="108565" y="39670"/>
                  <a:pt x="103343" y="39670"/>
                </a:cubicBezTo>
                <a:cubicBezTo>
                  <a:pt x="92057" y="39670"/>
                  <a:pt x="83129" y="42028"/>
                  <a:pt x="76560" y="46913"/>
                </a:cubicBezTo>
                <a:cubicBezTo>
                  <a:pt x="69990" y="51798"/>
                  <a:pt x="66284" y="59883"/>
                  <a:pt x="65274" y="71338"/>
                </a:cubicBezTo>
                <a:lnTo>
                  <a:pt x="7664" y="71338"/>
                </a:lnTo>
                <a:close/>
                <a:moveTo>
                  <a:pt x="140570" y="114124"/>
                </a:moveTo>
                <a:cubicBezTo>
                  <a:pt x="138212" y="116314"/>
                  <a:pt x="135011" y="117998"/>
                  <a:pt x="131474" y="119177"/>
                </a:cubicBezTo>
                <a:cubicBezTo>
                  <a:pt x="127768" y="120356"/>
                  <a:pt x="123894" y="121367"/>
                  <a:pt x="119683" y="122209"/>
                </a:cubicBezTo>
                <a:cubicBezTo>
                  <a:pt x="115471" y="123051"/>
                  <a:pt x="111092" y="123725"/>
                  <a:pt x="106544" y="124231"/>
                </a:cubicBezTo>
                <a:cubicBezTo>
                  <a:pt x="101996" y="124736"/>
                  <a:pt x="97279" y="125410"/>
                  <a:pt x="92731" y="126252"/>
                </a:cubicBezTo>
                <a:cubicBezTo>
                  <a:pt x="88351" y="127094"/>
                  <a:pt x="84140" y="128105"/>
                  <a:pt x="79929" y="129452"/>
                </a:cubicBezTo>
                <a:cubicBezTo>
                  <a:pt x="75718" y="130800"/>
                  <a:pt x="72012" y="132653"/>
                  <a:pt x="68980" y="135011"/>
                </a:cubicBezTo>
                <a:cubicBezTo>
                  <a:pt x="65948" y="137370"/>
                  <a:pt x="63421" y="140233"/>
                  <a:pt x="61399" y="143771"/>
                </a:cubicBezTo>
                <a:cubicBezTo>
                  <a:pt x="59547" y="147308"/>
                  <a:pt x="58536" y="151688"/>
                  <a:pt x="58536" y="157246"/>
                </a:cubicBezTo>
                <a:cubicBezTo>
                  <a:pt x="58536" y="162300"/>
                  <a:pt x="59547" y="166680"/>
                  <a:pt x="61399" y="170217"/>
                </a:cubicBezTo>
                <a:cubicBezTo>
                  <a:pt x="63252" y="173754"/>
                  <a:pt x="65948" y="176450"/>
                  <a:pt x="69148" y="178471"/>
                </a:cubicBezTo>
                <a:cubicBezTo>
                  <a:pt x="72349" y="180492"/>
                  <a:pt x="76223" y="181840"/>
                  <a:pt x="80434" y="182682"/>
                </a:cubicBezTo>
                <a:cubicBezTo>
                  <a:pt x="84814" y="183524"/>
                  <a:pt x="89193" y="183861"/>
                  <a:pt x="93741" y="183861"/>
                </a:cubicBezTo>
                <a:cubicBezTo>
                  <a:pt x="105028" y="183861"/>
                  <a:pt x="113955" y="182008"/>
                  <a:pt x="120188" y="178134"/>
                </a:cubicBezTo>
                <a:cubicBezTo>
                  <a:pt x="126420" y="174428"/>
                  <a:pt x="130969" y="169880"/>
                  <a:pt x="134001" y="164490"/>
                </a:cubicBezTo>
                <a:cubicBezTo>
                  <a:pt x="137033" y="159268"/>
                  <a:pt x="138717" y="153877"/>
                  <a:pt x="139559" y="148487"/>
                </a:cubicBezTo>
                <a:cubicBezTo>
                  <a:pt x="140233" y="143097"/>
                  <a:pt x="140570" y="138717"/>
                  <a:pt x="140570" y="135517"/>
                </a:cubicBezTo>
                <a:lnTo>
                  <a:pt x="140570" y="114124"/>
                </a:ln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5" name="Freeform: Shape 54">
            <a:extLst>
              <a:ext uri="{FF2B5EF4-FFF2-40B4-BE49-F238E27FC236}">
                <a16:creationId xmlns:a16="http://schemas.microsoft.com/office/drawing/2014/main" id="{CC869116-59FC-41D4-A779-9081420CF03E}"/>
              </a:ext>
            </a:extLst>
          </p:cNvPr>
          <p:cNvSpPr/>
          <p:nvPr/>
        </p:nvSpPr>
        <p:spPr>
          <a:xfrm>
            <a:off x="1475700" y="1107344"/>
            <a:ext cx="124841" cy="252765"/>
          </a:xfrm>
          <a:custGeom>
            <a:avLst/>
            <a:gdLst>
              <a:gd name="connsiteX0" fmla="*/ 135854 w 136443"/>
              <a:gd name="connsiteY0" fmla="*/ 63758 h 276255"/>
              <a:gd name="connsiteX1" fmla="*/ 135854 w 136443"/>
              <a:gd name="connsiteY1" fmla="*/ 102332 h 276255"/>
              <a:gd name="connsiteX2" fmla="*/ 93741 w 136443"/>
              <a:gd name="connsiteY2" fmla="*/ 102332 h 276255"/>
              <a:gd name="connsiteX3" fmla="*/ 93741 w 136443"/>
              <a:gd name="connsiteY3" fmla="*/ 206265 h 276255"/>
              <a:gd name="connsiteX4" fmla="*/ 98626 w 136443"/>
              <a:gd name="connsiteY4" fmla="*/ 225805 h 276255"/>
              <a:gd name="connsiteX5" fmla="*/ 118166 w 136443"/>
              <a:gd name="connsiteY5" fmla="*/ 230690 h 276255"/>
              <a:gd name="connsiteX6" fmla="*/ 127431 w 136443"/>
              <a:gd name="connsiteY6" fmla="*/ 230353 h 276255"/>
              <a:gd name="connsiteX7" fmla="*/ 136022 w 136443"/>
              <a:gd name="connsiteY7" fmla="*/ 229174 h 276255"/>
              <a:gd name="connsiteX8" fmla="*/ 136022 w 136443"/>
              <a:gd name="connsiteY8" fmla="*/ 273813 h 276255"/>
              <a:gd name="connsiteX9" fmla="*/ 119851 w 136443"/>
              <a:gd name="connsiteY9" fmla="*/ 275497 h 276255"/>
              <a:gd name="connsiteX10" fmla="*/ 102332 w 136443"/>
              <a:gd name="connsiteY10" fmla="*/ 275834 h 276255"/>
              <a:gd name="connsiteX11" fmla="*/ 76897 w 136443"/>
              <a:gd name="connsiteY11" fmla="*/ 273981 h 276255"/>
              <a:gd name="connsiteX12" fmla="*/ 55841 w 136443"/>
              <a:gd name="connsiteY12" fmla="*/ 266906 h 276255"/>
              <a:gd name="connsiteX13" fmla="*/ 41354 w 136443"/>
              <a:gd name="connsiteY13" fmla="*/ 251914 h 276255"/>
              <a:gd name="connsiteX14" fmla="*/ 36132 w 136443"/>
              <a:gd name="connsiteY14" fmla="*/ 226310 h 276255"/>
              <a:gd name="connsiteX15" fmla="*/ 36132 w 136443"/>
              <a:gd name="connsiteY15" fmla="*/ 102669 h 276255"/>
              <a:gd name="connsiteX16" fmla="*/ 1263 w 136443"/>
              <a:gd name="connsiteY16" fmla="*/ 102669 h 276255"/>
              <a:gd name="connsiteX17" fmla="*/ 1263 w 136443"/>
              <a:gd name="connsiteY17" fmla="*/ 64095 h 276255"/>
              <a:gd name="connsiteX18" fmla="*/ 36132 w 136443"/>
              <a:gd name="connsiteY18" fmla="*/ 64095 h 276255"/>
              <a:gd name="connsiteX19" fmla="*/ 36132 w 136443"/>
              <a:gd name="connsiteY19" fmla="*/ 1263 h 276255"/>
              <a:gd name="connsiteX20" fmla="*/ 93741 w 136443"/>
              <a:gd name="connsiteY20" fmla="*/ 1263 h 276255"/>
              <a:gd name="connsiteX21" fmla="*/ 93741 w 136443"/>
              <a:gd name="connsiteY21" fmla="*/ 64095 h 276255"/>
              <a:gd name="connsiteX22" fmla="*/ 135854 w 136443"/>
              <a:gd name="connsiteY22" fmla="*/ 64095 h 2762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36443" h="276255">
                <a:moveTo>
                  <a:pt x="135854" y="63758"/>
                </a:moveTo>
                <a:lnTo>
                  <a:pt x="135854" y="102332"/>
                </a:lnTo>
                <a:lnTo>
                  <a:pt x="93741" y="102332"/>
                </a:lnTo>
                <a:lnTo>
                  <a:pt x="93741" y="206265"/>
                </a:lnTo>
                <a:cubicBezTo>
                  <a:pt x="93741" y="216035"/>
                  <a:pt x="95426" y="222436"/>
                  <a:pt x="98626" y="225805"/>
                </a:cubicBezTo>
                <a:cubicBezTo>
                  <a:pt x="101827" y="229005"/>
                  <a:pt x="108396" y="230690"/>
                  <a:pt x="118166" y="230690"/>
                </a:cubicBezTo>
                <a:cubicBezTo>
                  <a:pt x="121367" y="230690"/>
                  <a:pt x="124568" y="230522"/>
                  <a:pt x="127431" y="230353"/>
                </a:cubicBezTo>
                <a:cubicBezTo>
                  <a:pt x="130463" y="230016"/>
                  <a:pt x="133327" y="229679"/>
                  <a:pt x="136022" y="229174"/>
                </a:cubicBezTo>
                <a:lnTo>
                  <a:pt x="136022" y="273813"/>
                </a:lnTo>
                <a:cubicBezTo>
                  <a:pt x="131137" y="274655"/>
                  <a:pt x="125747" y="275160"/>
                  <a:pt x="119851" y="275497"/>
                </a:cubicBezTo>
                <a:cubicBezTo>
                  <a:pt x="113955" y="275834"/>
                  <a:pt x="108060" y="275834"/>
                  <a:pt x="102332" y="275834"/>
                </a:cubicBezTo>
                <a:cubicBezTo>
                  <a:pt x="93405" y="275834"/>
                  <a:pt x="84982" y="275160"/>
                  <a:pt x="76897" y="273981"/>
                </a:cubicBezTo>
                <a:cubicBezTo>
                  <a:pt x="68980" y="272802"/>
                  <a:pt x="61905" y="270444"/>
                  <a:pt x="55841" y="266906"/>
                </a:cubicBezTo>
                <a:cubicBezTo>
                  <a:pt x="49776" y="263369"/>
                  <a:pt x="44892" y="258315"/>
                  <a:pt x="41354" y="251914"/>
                </a:cubicBezTo>
                <a:cubicBezTo>
                  <a:pt x="37817" y="245345"/>
                  <a:pt x="36132" y="236923"/>
                  <a:pt x="36132" y="226310"/>
                </a:cubicBezTo>
                <a:lnTo>
                  <a:pt x="36132" y="102669"/>
                </a:lnTo>
                <a:lnTo>
                  <a:pt x="1263" y="102669"/>
                </a:lnTo>
                <a:lnTo>
                  <a:pt x="1263" y="64095"/>
                </a:lnTo>
                <a:lnTo>
                  <a:pt x="36132" y="64095"/>
                </a:lnTo>
                <a:lnTo>
                  <a:pt x="36132" y="1263"/>
                </a:lnTo>
                <a:lnTo>
                  <a:pt x="93741" y="1263"/>
                </a:lnTo>
                <a:lnTo>
                  <a:pt x="93741" y="64095"/>
                </a:lnTo>
                <a:lnTo>
                  <a:pt x="135854" y="64095"/>
                </a:ln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6" name="Freeform: Shape 55">
            <a:extLst>
              <a:ext uri="{FF2B5EF4-FFF2-40B4-BE49-F238E27FC236}">
                <a16:creationId xmlns:a16="http://schemas.microsoft.com/office/drawing/2014/main" id="{9E963A2E-6F0E-459C-840E-DD8BC968E169}"/>
              </a:ext>
            </a:extLst>
          </p:cNvPr>
          <p:cNvSpPr/>
          <p:nvPr/>
        </p:nvSpPr>
        <p:spPr>
          <a:xfrm>
            <a:off x="1625510" y="1091470"/>
            <a:ext cx="53944" cy="266636"/>
          </a:xfrm>
          <a:custGeom>
            <a:avLst/>
            <a:gdLst>
              <a:gd name="connsiteX0" fmla="*/ 1263 w 58956"/>
              <a:gd name="connsiteY0" fmla="*/ 48766 h 291415"/>
              <a:gd name="connsiteX1" fmla="*/ 1263 w 58956"/>
              <a:gd name="connsiteY1" fmla="*/ 1263 h 291415"/>
              <a:gd name="connsiteX2" fmla="*/ 58873 w 58956"/>
              <a:gd name="connsiteY2" fmla="*/ 1263 h 291415"/>
              <a:gd name="connsiteX3" fmla="*/ 58873 w 58956"/>
              <a:gd name="connsiteY3" fmla="*/ 48766 h 291415"/>
              <a:gd name="connsiteX4" fmla="*/ 1263 w 58956"/>
              <a:gd name="connsiteY4" fmla="*/ 48766 h 291415"/>
              <a:gd name="connsiteX5" fmla="*/ 58873 w 58956"/>
              <a:gd name="connsiteY5" fmla="*/ 81108 h 291415"/>
              <a:gd name="connsiteX6" fmla="*/ 58873 w 58956"/>
              <a:gd name="connsiteY6" fmla="*/ 290826 h 291415"/>
              <a:gd name="connsiteX7" fmla="*/ 1263 w 58956"/>
              <a:gd name="connsiteY7" fmla="*/ 290826 h 291415"/>
              <a:gd name="connsiteX8" fmla="*/ 1263 w 58956"/>
              <a:gd name="connsiteY8" fmla="*/ 81108 h 291415"/>
              <a:gd name="connsiteX9" fmla="*/ 58873 w 58956"/>
              <a:gd name="connsiteY9" fmla="*/ 81108 h 2914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8956" h="291415">
                <a:moveTo>
                  <a:pt x="1263" y="48766"/>
                </a:moveTo>
                <a:lnTo>
                  <a:pt x="1263" y="1263"/>
                </a:lnTo>
                <a:lnTo>
                  <a:pt x="58873" y="1263"/>
                </a:lnTo>
                <a:lnTo>
                  <a:pt x="58873" y="48766"/>
                </a:lnTo>
                <a:lnTo>
                  <a:pt x="1263" y="48766"/>
                </a:lnTo>
                <a:close/>
                <a:moveTo>
                  <a:pt x="58873" y="81108"/>
                </a:moveTo>
                <a:lnTo>
                  <a:pt x="58873" y="290826"/>
                </a:lnTo>
                <a:lnTo>
                  <a:pt x="1263" y="290826"/>
                </a:lnTo>
                <a:lnTo>
                  <a:pt x="1263" y="81108"/>
                </a:lnTo>
                <a:lnTo>
                  <a:pt x="58873" y="81108"/>
                </a:ln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7" name="Freeform: Shape 56">
            <a:extLst>
              <a:ext uri="{FF2B5EF4-FFF2-40B4-BE49-F238E27FC236}">
                <a16:creationId xmlns:a16="http://schemas.microsoft.com/office/drawing/2014/main" id="{3B0D7DE1-243A-4486-B086-60373848D190}"/>
              </a:ext>
            </a:extLst>
          </p:cNvPr>
          <p:cNvSpPr/>
          <p:nvPr/>
        </p:nvSpPr>
        <p:spPr>
          <a:xfrm>
            <a:off x="1713824" y="1159439"/>
            <a:ext cx="200363" cy="203445"/>
          </a:xfrm>
          <a:custGeom>
            <a:avLst/>
            <a:gdLst>
              <a:gd name="connsiteX0" fmla="*/ 9012 w 218982"/>
              <a:gd name="connsiteY0" fmla="*/ 66284 h 222351"/>
              <a:gd name="connsiteX1" fmla="*/ 30910 w 218982"/>
              <a:gd name="connsiteY1" fmla="*/ 31416 h 222351"/>
              <a:gd name="connsiteX2" fmla="*/ 64937 w 218982"/>
              <a:gd name="connsiteY2" fmla="*/ 9180 h 222351"/>
              <a:gd name="connsiteX3" fmla="*/ 109576 w 218982"/>
              <a:gd name="connsiteY3" fmla="*/ 1263 h 222351"/>
              <a:gd name="connsiteX4" fmla="*/ 154383 w 218982"/>
              <a:gd name="connsiteY4" fmla="*/ 9180 h 222351"/>
              <a:gd name="connsiteX5" fmla="*/ 188578 w 218982"/>
              <a:gd name="connsiteY5" fmla="*/ 31416 h 222351"/>
              <a:gd name="connsiteX6" fmla="*/ 210476 w 218982"/>
              <a:gd name="connsiteY6" fmla="*/ 66284 h 222351"/>
              <a:gd name="connsiteX7" fmla="*/ 218225 w 218982"/>
              <a:gd name="connsiteY7" fmla="*/ 111934 h 222351"/>
              <a:gd name="connsiteX8" fmla="*/ 210476 w 218982"/>
              <a:gd name="connsiteY8" fmla="*/ 157415 h 222351"/>
              <a:gd name="connsiteX9" fmla="*/ 188578 w 218982"/>
              <a:gd name="connsiteY9" fmla="*/ 192115 h 222351"/>
              <a:gd name="connsiteX10" fmla="*/ 154383 w 218982"/>
              <a:gd name="connsiteY10" fmla="*/ 214182 h 222351"/>
              <a:gd name="connsiteX11" fmla="*/ 109576 w 218982"/>
              <a:gd name="connsiteY11" fmla="*/ 221931 h 222351"/>
              <a:gd name="connsiteX12" fmla="*/ 64937 w 218982"/>
              <a:gd name="connsiteY12" fmla="*/ 214182 h 222351"/>
              <a:gd name="connsiteX13" fmla="*/ 30910 w 218982"/>
              <a:gd name="connsiteY13" fmla="*/ 192115 h 222351"/>
              <a:gd name="connsiteX14" fmla="*/ 9012 w 218982"/>
              <a:gd name="connsiteY14" fmla="*/ 157415 h 222351"/>
              <a:gd name="connsiteX15" fmla="*/ 1263 w 218982"/>
              <a:gd name="connsiteY15" fmla="*/ 111934 h 222351"/>
              <a:gd name="connsiteX16" fmla="*/ 9012 w 218982"/>
              <a:gd name="connsiteY16" fmla="*/ 66284 h 222351"/>
              <a:gd name="connsiteX17" fmla="*/ 61399 w 218982"/>
              <a:gd name="connsiteY17" fmla="*/ 136527 h 222351"/>
              <a:gd name="connsiteX18" fmla="*/ 69653 w 218982"/>
              <a:gd name="connsiteY18" fmla="*/ 158089 h 222351"/>
              <a:gd name="connsiteX19" fmla="*/ 85319 w 218982"/>
              <a:gd name="connsiteY19" fmla="*/ 173249 h 222351"/>
              <a:gd name="connsiteX20" fmla="*/ 109744 w 218982"/>
              <a:gd name="connsiteY20" fmla="*/ 178976 h 222351"/>
              <a:gd name="connsiteX21" fmla="*/ 134337 w 218982"/>
              <a:gd name="connsiteY21" fmla="*/ 173249 h 222351"/>
              <a:gd name="connsiteX22" fmla="*/ 150172 w 218982"/>
              <a:gd name="connsiteY22" fmla="*/ 158089 h 222351"/>
              <a:gd name="connsiteX23" fmla="*/ 158426 w 218982"/>
              <a:gd name="connsiteY23" fmla="*/ 136527 h 222351"/>
              <a:gd name="connsiteX24" fmla="*/ 160784 w 218982"/>
              <a:gd name="connsiteY24" fmla="*/ 111934 h 222351"/>
              <a:gd name="connsiteX25" fmla="*/ 158426 w 218982"/>
              <a:gd name="connsiteY25" fmla="*/ 87172 h 222351"/>
              <a:gd name="connsiteX26" fmla="*/ 150172 w 218982"/>
              <a:gd name="connsiteY26" fmla="*/ 65611 h 222351"/>
              <a:gd name="connsiteX27" fmla="*/ 134337 w 218982"/>
              <a:gd name="connsiteY27" fmla="*/ 50450 h 222351"/>
              <a:gd name="connsiteX28" fmla="*/ 109744 w 218982"/>
              <a:gd name="connsiteY28" fmla="*/ 44555 h 222351"/>
              <a:gd name="connsiteX29" fmla="*/ 85319 w 218982"/>
              <a:gd name="connsiteY29" fmla="*/ 50450 h 222351"/>
              <a:gd name="connsiteX30" fmla="*/ 69653 w 218982"/>
              <a:gd name="connsiteY30" fmla="*/ 65611 h 222351"/>
              <a:gd name="connsiteX31" fmla="*/ 61399 w 218982"/>
              <a:gd name="connsiteY31" fmla="*/ 87172 h 222351"/>
              <a:gd name="connsiteX32" fmla="*/ 59041 w 218982"/>
              <a:gd name="connsiteY32" fmla="*/ 111934 h 222351"/>
              <a:gd name="connsiteX33" fmla="*/ 61399 w 218982"/>
              <a:gd name="connsiteY33" fmla="*/ 136527 h 222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218982" h="222351">
                <a:moveTo>
                  <a:pt x="9012" y="66284"/>
                </a:moveTo>
                <a:cubicBezTo>
                  <a:pt x="14065" y="52640"/>
                  <a:pt x="21477" y="41017"/>
                  <a:pt x="30910" y="31416"/>
                </a:cubicBezTo>
                <a:cubicBezTo>
                  <a:pt x="40343" y="21814"/>
                  <a:pt x="51798" y="14402"/>
                  <a:pt x="64937" y="9180"/>
                </a:cubicBezTo>
                <a:cubicBezTo>
                  <a:pt x="78244" y="3959"/>
                  <a:pt x="93068" y="1263"/>
                  <a:pt x="109576" y="1263"/>
                </a:cubicBezTo>
                <a:cubicBezTo>
                  <a:pt x="126083" y="1263"/>
                  <a:pt x="141075" y="3959"/>
                  <a:pt x="154383" y="9180"/>
                </a:cubicBezTo>
                <a:cubicBezTo>
                  <a:pt x="167690" y="14402"/>
                  <a:pt x="179145" y="21814"/>
                  <a:pt x="188578" y="31416"/>
                </a:cubicBezTo>
                <a:cubicBezTo>
                  <a:pt x="198011" y="41017"/>
                  <a:pt x="205423" y="52640"/>
                  <a:pt x="210476" y="66284"/>
                </a:cubicBezTo>
                <a:cubicBezTo>
                  <a:pt x="215529" y="79929"/>
                  <a:pt x="218225" y="95089"/>
                  <a:pt x="218225" y="111934"/>
                </a:cubicBezTo>
                <a:cubicBezTo>
                  <a:pt x="218225" y="128779"/>
                  <a:pt x="215698" y="143771"/>
                  <a:pt x="210476" y="157415"/>
                </a:cubicBezTo>
                <a:cubicBezTo>
                  <a:pt x="205254" y="170891"/>
                  <a:pt x="198011" y="182514"/>
                  <a:pt x="188578" y="192115"/>
                </a:cubicBezTo>
                <a:cubicBezTo>
                  <a:pt x="179145" y="201717"/>
                  <a:pt x="167690" y="209129"/>
                  <a:pt x="154383" y="214182"/>
                </a:cubicBezTo>
                <a:cubicBezTo>
                  <a:pt x="141075" y="219235"/>
                  <a:pt x="126083" y="221931"/>
                  <a:pt x="109576" y="221931"/>
                </a:cubicBezTo>
                <a:cubicBezTo>
                  <a:pt x="93068" y="221931"/>
                  <a:pt x="78244" y="219404"/>
                  <a:pt x="64937" y="214182"/>
                </a:cubicBezTo>
                <a:cubicBezTo>
                  <a:pt x="51629" y="209129"/>
                  <a:pt x="40343" y="201717"/>
                  <a:pt x="30910" y="192115"/>
                </a:cubicBezTo>
                <a:cubicBezTo>
                  <a:pt x="21477" y="182514"/>
                  <a:pt x="14065" y="170891"/>
                  <a:pt x="9012" y="157415"/>
                </a:cubicBezTo>
                <a:cubicBezTo>
                  <a:pt x="3790" y="143939"/>
                  <a:pt x="1263" y="128779"/>
                  <a:pt x="1263" y="111934"/>
                </a:cubicBezTo>
                <a:cubicBezTo>
                  <a:pt x="1263" y="95258"/>
                  <a:pt x="3958" y="79929"/>
                  <a:pt x="9012" y="66284"/>
                </a:cubicBezTo>
                <a:close/>
                <a:moveTo>
                  <a:pt x="61399" y="136527"/>
                </a:moveTo>
                <a:cubicBezTo>
                  <a:pt x="63084" y="144444"/>
                  <a:pt x="65779" y="151688"/>
                  <a:pt x="69653" y="158089"/>
                </a:cubicBezTo>
                <a:cubicBezTo>
                  <a:pt x="73528" y="164490"/>
                  <a:pt x="78750" y="169543"/>
                  <a:pt x="85319" y="173249"/>
                </a:cubicBezTo>
                <a:cubicBezTo>
                  <a:pt x="91889" y="176955"/>
                  <a:pt x="99974" y="178976"/>
                  <a:pt x="109744" y="178976"/>
                </a:cubicBezTo>
                <a:cubicBezTo>
                  <a:pt x="119514" y="178976"/>
                  <a:pt x="127600" y="177123"/>
                  <a:pt x="134337" y="173249"/>
                </a:cubicBezTo>
                <a:cubicBezTo>
                  <a:pt x="140907" y="169543"/>
                  <a:pt x="146297" y="164321"/>
                  <a:pt x="150172" y="158089"/>
                </a:cubicBezTo>
                <a:cubicBezTo>
                  <a:pt x="154046" y="151688"/>
                  <a:pt x="156910" y="144613"/>
                  <a:pt x="158426" y="136527"/>
                </a:cubicBezTo>
                <a:cubicBezTo>
                  <a:pt x="160110" y="128610"/>
                  <a:pt x="160784" y="120356"/>
                  <a:pt x="160784" y="111934"/>
                </a:cubicBezTo>
                <a:cubicBezTo>
                  <a:pt x="160784" y="103511"/>
                  <a:pt x="159942" y="95258"/>
                  <a:pt x="158426" y="87172"/>
                </a:cubicBezTo>
                <a:cubicBezTo>
                  <a:pt x="156741" y="79086"/>
                  <a:pt x="154046" y="71843"/>
                  <a:pt x="150172" y="65611"/>
                </a:cubicBezTo>
                <a:cubicBezTo>
                  <a:pt x="146297" y="59378"/>
                  <a:pt x="140907" y="54325"/>
                  <a:pt x="134337" y="50450"/>
                </a:cubicBezTo>
                <a:cubicBezTo>
                  <a:pt x="127768" y="46576"/>
                  <a:pt x="119514" y="44555"/>
                  <a:pt x="109744" y="44555"/>
                </a:cubicBezTo>
                <a:cubicBezTo>
                  <a:pt x="99974" y="44555"/>
                  <a:pt x="91889" y="46576"/>
                  <a:pt x="85319" y="50450"/>
                </a:cubicBezTo>
                <a:cubicBezTo>
                  <a:pt x="78750" y="54325"/>
                  <a:pt x="73696" y="59378"/>
                  <a:pt x="69653" y="65611"/>
                </a:cubicBezTo>
                <a:cubicBezTo>
                  <a:pt x="65779" y="71843"/>
                  <a:pt x="62915" y="78918"/>
                  <a:pt x="61399" y="87172"/>
                </a:cubicBezTo>
                <a:cubicBezTo>
                  <a:pt x="59715" y="95258"/>
                  <a:pt x="59041" y="103511"/>
                  <a:pt x="59041" y="111934"/>
                </a:cubicBezTo>
                <a:cubicBezTo>
                  <a:pt x="58873" y="120356"/>
                  <a:pt x="59715" y="128442"/>
                  <a:pt x="61399" y="136527"/>
                </a:cubicBez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8" name="Freeform: Shape 57">
            <a:extLst>
              <a:ext uri="{FF2B5EF4-FFF2-40B4-BE49-F238E27FC236}">
                <a16:creationId xmlns:a16="http://schemas.microsoft.com/office/drawing/2014/main" id="{7FC3FCC2-EF96-4D46-903A-16017B35098F}"/>
              </a:ext>
            </a:extLst>
          </p:cNvPr>
          <p:cNvSpPr/>
          <p:nvPr/>
        </p:nvSpPr>
        <p:spPr>
          <a:xfrm>
            <a:off x="1946398" y="1159284"/>
            <a:ext cx="181868" cy="198821"/>
          </a:xfrm>
          <a:custGeom>
            <a:avLst/>
            <a:gdLst>
              <a:gd name="connsiteX0" fmla="*/ 56177 w 198768"/>
              <a:gd name="connsiteY0" fmla="*/ 6991 h 217298"/>
              <a:gd name="connsiteX1" fmla="*/ 56177 w 198768"/>
              <a:gd name="connsiteY1" fmla="*/ 36132 h 217298"/>
              <a:gd name="connsiteX2" fmla="*/ 57357 w 198768"/>
              <a:gd name="connsiteY2" fmla="*/ 36132 h 217298"/>
              <a:gd name="connsiteX3" fmla="*/ 85824 w 198768"/>
              <a:gd name="connsiteY3" fmla="*/ 9517 h 217298"/>
              <a:gd name="connsiteX4" fmla="*/ 121535 w 198768"/>
              <a:gd name="connsiteY4" fmla="*/ 1263 h 217298"/>
              <a:gd name="connsiteX5" fmla="*/ 159436 w 198768"/>
              <a:gd name="connsiteY5" fmla="*/ 7496 h 217298"/>
              <a:gd name="connsiteX6" fmla="*/ 182682 w 198768"/>
              <a:gd name="connsiteY6" fmla="*/ 25015 h 217298"/>
              <a:gd name="connsiteX7" fmla="*/ 194642 w 198768"/>
              <a:gd name="connsiteY7" fmla="*/ 52135 h 217298"/>
              <a:gd name="connsiteX8" fmla="*/ 198011 w 198768"/>
              <a:gd name="connsiteY8" fmla="*/ 87677 h 217298"/>
              <a:gd name="connsiteX9" fmla="*/ 198011 w 198768"/>
              <a:gd name="connsiteY9" fmla="*/ 216709 h 217298"/>
              <a:gd name="connsiteX10" fmla="*/ 140402 w 198768"/>
              <a:gd name="connsiteY10" fmla="*/ 216709 h 217298"/>
              <a:gd name="connsiteX11" fmla="*/ 140402 w 198768"/>
              <a:gd name="connsiteY11" fmla="*/ 98290 h 217298"/>
              <a:gd name="connsiteX12" fmla="*/ 132316 w 198768"/>
              <a:gd name="connsiteY12" fmla="*/ 59546 h 217298"/>
              <a:gd name="connsiteX13" fmla="*/ 103511 w 198768"/>
              <a:gd name="connsiteY13" fmla="*/ 46744 h 217298"/>
              <a:gd name="connsiteX14" fmla="*/ 69485 w 198768"/>
              <a:gd name="connsiteY14" fmla="*/ 60726 h 217298"/>
              <a:gd name="connsiteX15" fmla="*/ 58873 w 198768"/>
              <a:gd name="connsiteY15" fmla="*/ 106712 h 217298"/>
              <a:gd name="connsiteX16" fmla="*/ 58873 w 198768"/>
              <a:gd name="connsiteY16" fmla="*/ 216709 h 217298"/>
              <a:gd name="connsiteX17" fmla="*/ 1263 w 198768"/>
              <a:gd name="connsiteY17" fmla="*/ 216709 h 217298"/>
              <a:gd name="connsiteX18" fmla="*/ 1263 w 198768"/>
              <a:gd name="connsiteY18" fmla="*/ 6991 h 217298"/>
              <a:gd name="connsiteX19" fmla="*/ 56177 w 198768"/>
              <a:gd name="connsiteY19" fmla="*/ 6991 h 2172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98768" h="217298">
                <a:moveTo>
                  <a:pt x="56177" y="6991"/>
                </a:moveTo>
                <a:lnTo>
                  <a:pt x="56177" y="36132"/>
                </a:lnTo>
                <a:lnTo>
                  <a:pt x="57357" y="36132"/>
                </a:lnTo>
                <a:cubicBezTo>
                  <a:pt x="64600" y="24004"/>
                  <a:pt x="74201" y="15076"/>
                  <a:pt x="85824" y="9517"/>
                </a:cubicBezTo>
                <a:cubicBezTo>
                  <a:pt x="97447" y="3958"/>
                  <a:pt x="109407" y="1263"/>
                  <a:pt x="121535" y="1263"/>
                </a:cubicBezTo>
                <a:cubicBezTo>
                  <a:pt x="136864" y="1263"/>
                  <a:pt x="149498" y="3285"/>
                  <a:pt x="159436" y="7496"/>
                </a:cubicBezTo>
                <a:cubicBezTo>
                  <a:pt x="169375" y="11707"/>
                  <a:pt x="177123" y="17434"/>
                  <a:pt x="182682" y="25015"/>
                </a:cubicBezTo>
                <a:cubicBezTo>
                  <a:pt x="188409" y="32426"/>
                  <a:pt x="192284" y="41523"/>
                  <a:pt x="194642" y="52135"/>
                </a:cubicBezTo>
                <a:cubicBezTo>
                  <a:pt x="197000" y="62747"/>
                  <a:pt x="198011" y="74707"/>
                  <a:pt x="198011" y="87677"/>
                </a:cubicBezTo>
                <a:lnTo>
                  <a:pt x="198011" y="216709"/>
                </a:lnTo>
                <a:lnTo>
                  <a:pt x="140402" y="216709"/>
                </a:lnTo>
                <a:lnTo>
                  <a:pt x="140402" y="98290"/>
                </a:lnTo>
                <a:cubicBezTo>
                  <a:pt x="140402" y="80939"/>
                  <a:pt x="137706" y="68137"/>
                  <a:pt x="132316" y="59546"/>
                </a:cubicBezTo>
                <a:cubicBezTo>
                  <a:pt x="126926" y="50956"/>
                  <a:pt x="117324" y="46744"/>
                  <a:pt x="103511" y="46744"/>
                </a:cubicBezTo>
                <a:cubicBezTo>
                  <a:pt x="87846" y="46744"/>
                  <a:pt x="76391" y="51461"/>
                  <a:pt x="69485" y="60726"/>
                </a:cubicBezTo>
                <a:cubicBezTo>
                  <a:pt x="62410" y="69990"/>
                  <a:pt x="58873" y="85487"/>
                  <a:pt x="58873" y="106712"/>
                </a:cubicBezTo>
                <a:lnTo>
                  <a:pt x="58873" y="216709"/>
                </a:lnTo>
                <a:lnTo>
                  <a:pt x="1263" y="216709"/>
                </a:lnTo>
                <a:lnTo>
                  <a:pt x="1263" y="6991"/>
                </a:lnTo>
                <a:lnTo>
                  <a:pt x="56177" y="6991"/>
                </a:ln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9" name="Freeform: Shape 58">
            <a:extLst>
              <a:ext uri="{FF2B5EF4-FFF2-40B4-BE49-F238E27FC236}">
                <a16:creationId xmlns:a16="http://schemas.microsoft.com/office/drawing/2014/main" id="{EFC947FC-CE8F-42A7-B9BE-5DE8A134F936}"/>
              </a:ext>
            </a:extLst>
          </p:cNvPr>
          <p:cNvSpPr/>
          <p:nvPr/>
        </p:nvSpPr>
        <p:spPr>
          <a:xfrm>
            <a:off x="316526" y="315913"/>
            <a:ext cx="60109" cy="266636"/>
          </a:xfrm>
          <a:custGeom>
            <a:avLst/>
            <a:gdLst>
              <a:gd name="connsiteX0" fmla="*/ 65105 w 65694"/>
              <a:gd name="connsiteY0" fmla="*/ 1263 h 291415"/>
              <a:gd name="connsiteX1" fmla="*/ 65105 w 65694"/>
              <a:gd name="connsiteY1" fmla="*/ 290826 h 291415"/>
              <a:gd name="connsiteX2" fmla="*/ 1263 w 65694"/>
              <a:gd name="connsiteY2" fmla="*/ 290826 h 291415"/>
              <a:gd name="connsiteX3" fmla="*/ 1263 w 65694"/>
              <a:gd name="connsiteY3" fmla="*/ 1263 h 291415"/>
              <a:gd name="connsiteX4" fmla="*/ 65105 w 65694"/>
              <a:gd name="connsiteY4" fmla="*/ 1263 h 2914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5694" h="291415">
                <a:moveTo>
                  <a:pt x="65105" y="1263"/>
                </a:moveTo>
                <a:lnTo>
                  <a:pt x="65105" y="290826"/>
                </a:lnTo>
                <a:lnTo>
                  <a:pt x="1263" y="290826"/>
                </a:lnTo>
                <a:lnTo>
                  <a:pt x="1263" y="1263"/>
                </a:lnTo>
                <a:lnTo>
                  <a:pt x="65105" y="1263"/>
                </a:lnTo>
                <a:close/>
              </a:path>
            </a:pathLst>
          </a:custGeom>
          <a:solidFill>
            <a:srgbClr val="FF79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0" name="Freeform: Shape 59">
            <a:extLst>
              <a:ext uri="{FF2B5EF4-FFF2-40B4-BE49-F238E27FC236}">
                <a16:creationId xmlns:a16="http://schemas.microsoft.com/office/drawing/2014/main" id="{0288D545-B60D-4529-BDB1-107B8F5A16A7}"/>
              </a:ext>
            </a:extLst>
          </p:cNvPr>
          <p:cNvSpPr/>
          <p:nvPr/>
        </p:nvSpPr>
        <p:spPr>
          <a:xfrm>
            <a:off x="316526" y="1496202"/>
            <a:ext cx="65069" cy="3331385"/>
          </a:xfrm>
          <a:custGeom>
            <a:avLst/>
            <a:gdLst>
              <a:gd name="connsiteX0" fmla="*/ 65105 w 65694"/>
              <a:gd name="connsiteY0" fmla="*/ 1263 h 3037122"/>
              <a:gd name="connsiteX1" fmla="*/ 65105 w 65694"/>
              <a:gd name="connsiteY1" fmla="*/ 3037038 h 3037122"/>
              <a:gd name="connsiteX2" fmla="*/ 1263 w 65694"/>
              <a:gd name="connsiteY2" fmla="*/ 3037038 h 3037122"/>
              <a:gd name="connsiteX3" fmla="*/ 1263 w 65694"/>
              <a:gd name="connsiteY3" fmla="*/ 1263 h 3037122"/>
              <a:gd name="connsiteX4" fmla="*/ 65105 w 65694"/>
              <a:gd name="connsiteY4" fmla="*/ 1263 h 30371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5694" h="3037122">
                <a:moveTo>
                  <a:pt x="65105" y="1263"/>
                </a:moveTo>
                <a:lnTo>
                  <a:pt x="65105" y="3037038"/>
                </a:lnTo>
                <a:lnTo>
                  <a:pt x="1263" y="3037038"/>
                </a:lnTo>
                <a:lnTo>
                  <a:pt x="1263" y="1263"/>
                </a:lnTo>
                <a:lnTo>
                  <a:pt x="65105" y="1263"/>
                </a:lnTo>
                <a:close/>
              </a:path>
            </a:pathLst>
          </a:custGeom>
          <a:solidFill>
            <a:srgbClr val="FF79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39" name="Title 1">
            <a:extLst>
              <a:ext uri="{FF2B5EF4-FFF2-40B4-BE49-F238E27FC236}">
                <a16:creationId xmlns:a16="http://schemas.microsoft.com/office/drawing/2014/main" id="{D6394680-080B-42CB-BA0D-B223D3A7346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70028" y="1751498"/>
            <a:ext cx="6486419" cy="1676728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lnSpc>
                <a:spcPct val="85000"/>
              </a:lnSpc>
              <a:defRPr sz="3500" baseline="0">
                <a:solidFill>
                  <a:schemeClr val="tx1"/>
                </a:solidFill>
              </a:defRPr>
            </a:lvl1pPr>
          </a:lstStyle>
          <a:p>
            <a:r>
              <a:rPr lang="en-US" dirty="0" err="1"/>
              <a:t>Cliquez</a:t>
            </a:r>
            <a:r>
              <a:rPr lang="en-US" dirty="0"/>
              <a:t> pour modifier le </a:t>
            </a:r>
            <a:r>
              <a:rPr lang="en-US" dirty="0" err="1"/>
              <a:t>titre</a:t>
            </a:r>
            <a:endParaRPr lang="en-GB" dirty="0"/>
          </a:p>
        </p:txBody>
      </p:sp>
      <p:sp>
        <p:nvSpPr>
          <p:cNvPr id="40" name="Subtitle 2">
            <a:extLst>
              <a:ext uri="{FF2B5EF4-FFF2-40B4-BE49-F238E27FC236}">
                <a16:creationId xmlns:a16="http://schemas.microsoft.com/office/drawing/2014/main" id="{9ECC6CC8-CF1C-430F-898E-6B57682FAB9E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76596" y="3698197"/>
            <a:ext cx="6500863" cy="527728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baseline="0">
                <a:solidFill>
                  <a:schemeClr val="tx1"/>
                </a:solidFill>
              </a:defRPr>
            </a:lvl1pPr>
            <a:lvl2pPr marL="180975" indent="-180975" algn="l">
              <a:buClr>
                <a:schemeClr val="bg2"/>
              </a:buClr>
              <a:buSzPct val="100000"/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</a:defRPr>
            </a:lvl2pPr>
            <a:lvl3pPr marL="406800" indent="-190800" algn="l">
              <a:spcBef>
                <a:spcPts val="336"/>
              </a:spcBef>
              <a:buClrTx/>
              <a:buFont typeface="Helvetica 55 Roman" panose="020B0604020202020204" pitchFamily="34" charset="0"/>
              <a:buChar char="–"/>
              <a:defRPr>
                <a:solidFill>
                  <a:schemeClr val="tx1"/>
                </a:solidFill>
                <a:latin typeface="Helvetica 55 Roman" panose="020B0604020202020204" pitchFamily="34" charset="0"/>
              </a:defRPr>
            </a:lvl3pPr>
            <a:lvl4pPr marL="594000" indent="-172800" algn="l">
              <a:spcBef>
                <a:spcPts val="24"/>
              </a:spcBef>
              <a:buFont typeface="Helvetica 55 Roman" panose="020B0604020202020204" pitchFamily="34" charset="0"/>
              <a:buChar char="–"/>
              <a:defRPr>
                <a:solidFill>
                  <a:schemeClr val="tx1"/>
                </a:solidFill>
              </a:defRPr>
            </a:lvl4pPr>
            <a:lvl5pPr marL="799200" indent="-190800" algn="l">
              <a:buFont typeface="Helvetica 55 Roman" panose="020B0604020202020204" pitchFamily="34" charset="0"/>
              <a:buChar char="–"/>
              <a:defRPr>
                <a:solidFill>
                  <a:schemeClr val="tx1"/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dirty="0"/>
              <a:t>Cliquez pour modifier le nom du présentateur</a:t>
            </a:r>
          </a:p>
        </p:txBody>
      </p:sp>
    </p:spTree>
    <p:extLst>
      <p:ext uri="{BB962C8B-B14F-4D97-AF65-F5344CB8AC3E}">
        <p14:creationId xmlns:p14="http://schemas.microsoft.com/office/powerpoint/2010/main" val="734774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/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asque contenu noi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31517ED7-AAC6-4B18-9F06-3B88E6ACB955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14325" y="267494"/>
            <a:ext cx="8515349" cy="4283869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defRPr sz="3000"/>
            </a:lvl1pPr>
            <a:lvl2pPr marL="361950" indent="-361950">
              <a:spcBef>
                <a:spcPts val="0"/>
              </a:spcBef>
              <a:buClrTx/>
              <a:buSzPct val="100000"/>
              <a:buFont typeface="+mj-lt"/>
              <a:buAutoNum type="arabicPeriod"/>
              <a:defRPr sz="3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dirty="0" err="1"/>
              <a:t>Cliquez</a:t>
            </a:r>
            <a:r>
              <a:rPr lang="en-US" dirty="0"/>
              <a:t> pour modifier le </a:t>
            </a:r>
            <a:r>
              <a:rPr lang="en-US" dirty="0" err="1"/>
              <a:t>contenu</a:t>
            </a:r>
            <a:endParaRPr lang="en-US" dirty="0"/>
          </a:p>
          <a:p>
            <a:pPr lvl="1"/>
            <a:r>
              <a:rPr lang="en-US" dirty="0" err="1"/>
              <a:t>Deuxième</a:t>
            </a:r>
            <a:r>
              <a:rPr lang="en-US" dirty="0"/>
              <a:t> </a:t>
            </a:r>
            <a:r>
              <a:rPr lang="en-US" dirty="0" err="1"/>
              <a:t>niveau</a:t>
            </a:r>
            <a:endParaRPr lang="en-US" dirty="0"/>
          </a:p>
        </p:txBody>
      </p:sp>
      <p:sp>
        <p:nvSpPr>
          <p:cNvPr id="7" name="TextBox 3">
            <a:extLst>
              <a:ext uri="{FF2B5EF4-FFF2-40B4-BE49-F238E27FC236}">
                <a16:creationId xmlns:a16="http://schemas.microsoft.com/office/drawing/2014/main" id="{CA7FA62D-049C-45A6-9ADB-A016CE8F04B5}"/>
              </a:ext>
            </a:extLst>
          </p:cNvPr>
          <p:cNvSpPr txBox="1"/>
          <p:nvPr/>
        </p:nvSpPr>
        <p:spPr>
          <a:xfrm>
            <a:off x="619545" y="4749146"/>
            <a:ext cx="65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endParaRPr kumimoji="0" lang="fr-FR" sz="800" b="0" i="0" u="none" strike="noStrike" kern="120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Helvetica 75 Bold" panose="020B08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071426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>
            <a:spLocks noGrp="1"/>
          </p:cNvSpPr>
          <p:nvPr>
            <p:ph idx="1" hasCustomPrompt="1"/>
          </p:nvPr>
        </p:nvSpPr>
        <p:spPr>
          <a:xfrm>
            <a:off x="314325" y="268287"/>
            <a:ext cx="8515349" cy="4281487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 marL="358775" indent="-358775">
              <a:spcBef>
                <a:spcPts val="0"/>
              </a:spcBef>
              <a:buClrTx/>
              <a:buSzPct val="100000"/>
              <a:buFont typeface="+mj-lt"/>
              <a:buAutoNum type="arabicPeriod"/>
              <a:defRPr sz="3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fr-FR" noProof="0" dirty="0"/>
              <a:t>Cliquez pour modifier le contenu</a:t>
            </a:r>
          </a:p>
          <a:p>
            <a:pPr lvl="1"/>
            <a:r>
              <a:rPr lang="fr-FR" noProof="0" dirty="0"/>
              <a:t>Deuxième niveau</a:t>
            </a:r>
          </a:p>
        </p:txBody>
      </p:sp>
    </p:spTree>
    <p:extLst>
      <p:ext uri="{BB962C8B-B14F-4D97-AF65-F5344CB8AC3E}">
        <p14:creationId xmlns:p14="http://schemas.microsoft.com/office/powerpoint/2010/main" val="743623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asque section noi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7">
            <a:extLst>
              <a:ext uri="{FF2B5EF4-FFF2-40B4-BE49-F238E27FC236}">
                <a16:creationId xmlns:a16="http://schemas.microsoft.com/office/drawing/2014/main" id="{038CAC41-658F-4456-BB47-DE66AB468F0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13769" y="268288"/>
            <a:ext cx="6096839" cy="428307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lnSpc>
                <a:spcPct val="85000"/>
              </a:lnSpc>
              <a:spcBef>
                <a:spcPts val="0"/>
              </a:spcBef>
              <a:buNone/>
              <a:defRPr sz="5500" baseline="0"/>
            </a:lvl1pPr>
            <a:lvl2pPr>
              <a:lnSpc>
                <a:spcPct val="85000"/>
              </a:lnSpc>
              <a:spcBef>
                <a:spcPts val="0"/>
              </a:spcBef>
              <a:defRPr sz="5500"/>
            </a:lvl2pPr>
            <a:lvl3pPr>
              <a:defRPr sz="5500"/>
            </a:lvl3pPr>
            <a:lvl4pPr>
              <a:defRPr sz="5500"/>
            </a:lvl4pPr>
            <a:lvl5pPr>
              <a:defRPr sz="5500"/>
            </a:lvl5pPr>
          </a:lstStyle>
          <a:p>
            <a:pPr lvl="0"/>
            <a:r>
              <a:rPr lang="fr-FR" noProof="0" dirty="0"/>
              <a:t>Cliquez pour modifier le nom de la section </a:t>
            </a:r>
          </a:p>
          <a:p>
            <a:pPr lvl="1"/>
            <a:r>
              <a:rPr lang="fr-FR" noProof="0" dirty="0"/>
              <a:t>Deuxième niveau</a:t>
            </a:r>
          </a:p>
        </p:txBody>
      </p:sp>
      <p:sp>
        <p:nvSpPr>
          <p:cNvPr id="6" name="TextBox 3">
            <a:extLst>
              <a:ext uri="{FF2B5EF4-FFF2-40B4-BE49-F238E27FC236}">
                <a16:creationId xmlns:a16="http://schemas.microsoft.com/office/drawing/2014/main" id="{3ACBDFAB-78DC-434A-BF2D-73F20B562C6D}"/>
              </a:ext>
            </a:extLst>
          </p:cNvPr>
          <p:cNvSpPr txBox="1"/>
          <p:nvPr/>
        </p:nvSpPr>
        <p:spPr>
          <a:xfrm>
            <a:off x="619545" y="4749146"/>
            <a:ext cx="65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endParaRPr kumimoji="0" lang="fr-FR" sz="800" b="0" i="0" u="none" strike="noStrike" kern="120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Helvetica 75 Bold" panose="020B08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49580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asque 2 contenus noi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C664517F-7FFC-4DCB-ABE3-27FB09ED6FB8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314326" y="1184275"/>
            <a:ext cx="3966930" cy="3365499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400" baseline="0"/>
            </a:lvl1pPr>
            <a:lvl2pPr>
              <a:defRPr sz="1400" baseline="0">
                <a:solidFill>
                  <a:schemeClr val="tx1"/>
                </a:solidFill>
              </a:defRPr>
            </a:lvl2pPr>
            <a:lvl3pPr>
              <a:defRPr sz="1400" baseline="0">
                <a:solidFill>
                  <a:schemeClr val="tx1"/>
                </a:solidFill>
              </a:defRPr>
            </a:lvl3pPr>
            <a:lvl4pPr>
              <a:defRPr sz="1400" baseline="0">
                <a:solidFill>
                  <a:schemeClr val="tx1"/>
                </a:solidFill>
              </a:defRPr>
            </a:lvl4pPr>
            <a:lvl5pPr>
              <a:defRPr sz="1400" baseline="0">
                <a:solidFill>
                  <a:schemeClr val="tx1"/>
                </a:solidFill>
              </a:defRPr>
            </a:lvl5pPr>
            <a:lvl6pPr>
              <a:defRPr sz="14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noProof="0" dirty="0"/>
              <a:t>Cliquez pour modifier le texte</a:t>
            </a:r>
          </a:p>
          <a:p>
            <a:pPr lvl="1"/>
            <a:r>
              <a:rPr lang="fr-FR" noProof="0" dirty="0"/>
              <a:t>Deuxième niveau</a:t>
            </a:r>
          </a:p>
          <a:p>
            <a:pPr lvl="2"/>
            <a:r>
              <a:rPr lang="fr-FR" noProof="0" dirty="0"/>
              <a:t>Troisième niveau</a:t>
            </a:r>
          </a:p>
          <a:p>
            <a:pPr lvl="3"/>
            <a:r>
              <a:rPr lang="fr-FR" noProof="0" dirty="0"/>
              <a:t>Quatrième niveau</a:t>
            </a:r>
          </a:p>
          <a:p>
            <a:pPr lvl="4"/>
            <a:r>
              <a:rPr lang="fr-FR" noProof="0" dirty="0"/>
              <a:t>Cinquième niveau</a:t>
            </a:r>
          </a:p>
          <a:p>
            <a:pPr lvl="5"/>
            <a:r>
              <a:rPr lang="fr-FR" noProof="0" dirty="0"/>
              <a:t>Sixième niveau</a:t>
            </a:r>
          </a:p>
        </p:txBody>
      </p:sp>
      <p:sp>
        <p:nvSpPr>
          <p:cNvPr id="9" name="Content Placeholder 3">
            <a:extLst>
              <a:ext uri="{FF2B5EF4-FFF2-40B4-BE49-F238E27FC236}">
                <a16:creationId xmlns:a16="http://schemas.microsoft.com/office/drawing/2014/main" id="{4886E5A8-87B3-4DFD-9E39-1A20CAEDE177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4864795" y="1183698"/>
            <a:ext cx="3964880" cy="3364418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400"/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  <a:lvl6pPr>
              <a:defRPr sz="14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noProof="0" dirty="0"/>
              <a:t>Cliquez pour modifier le texte</a:t>
            </a:r>
          </a:p>
          <a:p>
            <a:pPr lvl="1"/>
            <a:r>
              <a:rPr lang="fr-FR" noProof="0" dirty="0"/>
              <a:t>Deuxième niveau</a:t>
            </a:r>
          </a:p>
          <a:p>
            <a:pPr lvl="2"/>
            <a:r>
              <a:rPr lang="fr-FR" noProof="0" dirty="0"/>
              <a:t>Troisième niveau</a:t>
            </a:r>
          </a:p>
          <a:p>
            <a:pPr lvl="3"/>
            <a:r>
              <a:rPr lang="fr-FR" noProof="0" dirty="0"/>
              <a:t>Quatrième niveau</a:t>
            </a:r>
          </a:p>
          <a:p>
            <a:pPr lvl="4"/>
            <a:r>
              <a:rPr lang="fr-FR" noProof="0" dirty="0"/>
              <a:t>Cinquième niveau</a:t>
            </a:r>
          </a:p>
          <a:p>
            <a:pPr lvl="5"/>
            <a:r>
              <a:rPr lang="fr-FR" noProof="0" dirty="0"/>
              <a:t>Sixième niveau</a:t>
            </a:r>
          </a:p>
        </p:txBody>
      </p:sp>
      <p:sp>
        <p:nvSpPr>
          <p:cNvPr id="10" name="Title 4">
            <a:extLst>
              <a:ext uri="{FF2B5EF4-FFF2-40B4-BE49-F238E27FC236}">
                <a16:creationId xmlns:a16="http://schemas.microsoft.com/office/drawing/2014/main" id="{E030F934-2754-4101-AFBE-0C935D9A01C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14325" y="267494"/>
            <a:ext cx="8515350" cy="743744"/>
          </a:xfrm>
          <a:prstGeom prst="rect">
            <a:avLst/>
          </a:prstGeom>
        </p:spPr>
        <p:txBody>
          <a:bodyPr/>
          <a:lstStyle/>
          <a:p>
            <a:r>
              <a:rPr lang="fr-FR" noProof="0" dirty="0"/>
              <a:t>Cliquez pour modifier le titre</a:t>
            </a:r>
            <a:endParaRPr lang="en-GB" dirty="0"/>
          </a:p>
        </p:txBody>
      </p:sp>
      <p:sp>
        <p:nvSpPr>
          <p:cNvPr id="11" name="TextBox 6">
            <a:extLst>
              <a:ext uri="{FF2B5EF4-FFF2-40B4-BE49-F238E27FC236}">
                <a16:creationId xmlns:a16="http://schemas.microsoft.com/office/drawing/2014/main" id="{70F57368-4D95-4C93-B58F-8D47509D4EE1}"/>
              </a:ext>
            </a:extLst>
          </p:cNvPr>
          <p:cNvSpPr txBox="1"/>
          <p:nvPr/>
        </p:nvSpPr>
        <p:spPr>
          <a:xfrm>
            <a:off x="619545" y="4749146"/>
            <a:ext cx="65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endParaRPr kumimoji="0" lang="fr-FR" sz="800" b="0" i="0" u="none" strike="noStrike" kern="120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Helvetica 75 Bold" panose="020B08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41651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asque titre noi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313200" y="268288"/>
            <a:ext cx="8516475" cy="74136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title</a:t>
            </a:r>
            <a:endParaRPr lang="en-GB" dirty="0"/>
          </a:p>
        </p:txBody>
      </p:sp>
      <p:sp>
        <p:nvSpPr>
          <p:cNvPr id="5" name="TextBox 4"/>
          <p:cNvSpPr txBox="1"/>
          <p:nvPr/>
        </p:nvSpPr>
        <p:spPr>
          <a:xfrm>
            <a:off x="619545" y="4749146"/>
            <a:ext cx="65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endParaRPr kumimoji="0" lang="en-GB" sz="800" b="0" i="0" u="none" strike="noStrike" kern="1200" cap="none" spc="0" normalizeH="0" baseline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Helvetica 75 Bold" panose="020B08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062360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Masque image noir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9144000" cy="5143500"/>
          </a:xfrm>
          <a:prstGeom prst="rect">
            <a:avLst/>
          </a:prstGeom>
        </p:spPr>
        <p:txBody>
          <a:bodyPr/>
          <a:lstStyle/>
          <a:p>
            <a:r>
              <a:rPr lang="fr-FR"/>
              <a:t>Cliquez sur l'icône pour ajouter une image</a:t>
            </a:r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13200" y="268288"/>
            <a:ext cx="8516475" cy="741362"/>
          </a:xfrm>
          <a:prstGeom prst="rect">
            <a:avLst/>
          </a:prstGeom>
        </p:spPr>
        <p:txBody>
          <a:bodyPr/>
          <a:lstStyle>
            <a:lvl1pPr>
              <a:defRPr baseline="0">
                <a:solidFill>
                  <a:srgbClr val="000000"/>
                </a:solidFill>
              </a:defRPr>
            </a:lvl1pPr>
          </a:lstStyle>
          <a:p>
            <a:r>
              <a:rPr lang="en-US" dirty="0"/>
              <a:t>Click to edit title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64203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39726" y="339725"/>
            <a:ext cx="8470899" cy="4130675"/>
          </a:xfrm>
        </p:spPr>
        <p:txBody>
          <a:bodyPr/>
          <a:lstStyle>
            <a:lvl1pPr>
              <a:lnSpc>
                <a:spcPct val="85000"/>
              </a:lnSpc>
              <a:spcAft>
                <a:spcPts val="0"/>
              </a:spcAft>
              <a:defRPr sz="3000">
                <a:solidFill>
                  <a:srgbClr val="FF6600"/>
                </a:solidFill>
                <a:latin typeface="Helvetica 75 Bold" panose="020B0804020202020204" pitchFamily="34" charset="0"/>
              </a:defRPr>
            </a:lvl1pPr>
            <a:lvl2pPr marL="401638" marR="0" indent="-401638" algn="l" defTabSz="514350" rtl="0" eaLnBrk="1" fontAlgn="base" latinLnBrk="0" hangingPunct="1">
              <a:lnSpc>
                <a:spcPct val="8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 lang="fr-FR" sz="3000" kern="1200" dirty="0" smtClean="0">
                <a:solidFill>
                  <a:schemeClr val="bg1"/>
                </a:solidFill>
                <a:latin typeface="Helvetica 75 Bold" panose="020B0804020202020204" pitchFamily="34" charset="0"/>
                <a:ea typeface="ＭＳ Ｐゴシック" pitchFamily="34" charset="-128"/>
                <a:cs typeface="+mn-cs"/>
              </a:defRPr>
            </a:lvl2pPr>
            <a:lvl3pPr marL="401638" indent="-401638">
              <a:lnSpc>
                <a:spcPct val="85000"/>
              </a:lnSpc>
              <a:spcAft>
                <a:spcPts val="800"/>
              </a:spcAft>
              <a:buFont typeface="+mj-lt"/>
              <a:buNone/>
              <a:defRPr sz="3000"/>
            </a:lvl3pPr>
            <a:lvl4pPr marL="401638" indent="-401638">
              <a:lnSpc>
                <a:spcPct val="85000"/>
              </a:lnSpc>
              <a:spcAft>
                <a:spcPts val="800"/>
              </a:spcAft>
              <a:buFont typeface="+mj-lt"/>
              <a:buNone/>
              <a:defRPr sz="3000"/>
            </a:lvl4pPr>
            <a:lvl5pPr marL="0" indent="0">
              <a:lnSpc>
                <a:spcPct val="85000"/>
              </a:lnSpc>
              <a:spcAft>
                <a:spcPts val="800"/>
              </a:spcAft>
              <a:buFont typeface="+mj-lt"/>
              <a:buNone/>
              <a:defRPr sz="3000"/>
            </a:lvl5pPr>
          </a:lstStyle>
          <a:p>
            <a:pPr lvl="0"/>
            <a:r>
              <a:rPr lang="fr-FR" dirty="0"/>
              <a:t>Modifiez le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1"/>
            <a:r>
              <a:rPr lang="fr-FR" dirty="0"/>
              <a:t>Troisième niveau</a:t>
            </a:r>
          </a:p>
          <a:p>
            <a:pPr marL="401638" lvl="1" indent="-401638" algn="l" defTabSz="514350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ts val="400"/>
              </a:spcAft>
              <a:buFont typeface="+mj-lt"/>
              <a:buAutoNum type="arabicPeriod"/>
            </a:pPr>
            <a:r>
              <a:rPr lang="fr-FR" dirty="0"/>
              <a:t>Quatrième niveau</a:t>
            </a:r>
          </a:p>
          <a:p>
            <a:pPr marL="401638" marR="0" lvl="1" indent="-401638" algn="l" defTabSz="51435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4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fr-FR" dirty="0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1651998908"/>
      </p:ext>
    </p:extLst>
  </p:cSld>
  <p:clrMapOvr>
    <a:masterClrMapping/>
  </p:clrMapOvr>
  <p:transition spd="med">
    <p:fade/>
  </p:transition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9725" y="339725"/>
            <a:ext cx="8470900" cy="623888"/>
          </a:xfrm>
        </p:spPr>
        <p:txBody>
          <a:bodyPr/>
          <a:lstStyle>
            <a:lvl1pPr>
              <a:lnSpc>
                <a:spcPct val="90000"/>
              </a:lnSpc>
              <a:spcAft>
                <a:spcPts val="0"/>
              </a:spcAft>
              <a:defRPr sz="2000">
                <a:solidFill>
                  <a:srgbClr val="FF6600"/>
                </a:solidFill>
                <a:latin typeface="Helvetica 75 Bold" panose="020B080402020202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9726" y="1304924"/>
            <a:ext cx="8470899" cy="3165475"/>
          </a:xfrm>
        </p:spPr>
        <p:txBody>
          <a:bodyPr/>
          <a:lstStyle>
            <a:lvl1pPr>
              <a:lnSpc>
                <a:spcPct val="90000"/>
              </a:lnSpc>
              <a:spcAft>
                <a:spcPts val="800"/>
              </a:spcAft>
              <a:defRPr sz="1400" baseline="0">
                <a:solidFill>
                  <a:srgbClr val="FF6600"/>
                </a:solidFill>
                <a:latin typeface="Helvetica 75 Bold" panose="020B0804020202020204" pitchFamily="34" charset="0"/>
              </a:defRPr>
            </a:lvl1pPr>
            <a:lvl2pPr>
              <a:lnSpc>
                <a:spcPct val="90000"/>
              </a:lnSpc>
              <a:spcAft>
                <a:spcPts val="800"/>
              </a:spcAft>
              <a:defRPr sz="1400">
                <a:latin typeface="Helvetica 75 Bold" panose="020B0804020202020204" pitchFamily="34" charset="0"/>
              </a:defRPr>
            </a:lvl2pPr>
            <a:lvl3pPr>
              <a:lnSpc>
                <a:spcPct val="90000"/>
              </a:lnSpc>
              <a:spcAft>
                <a:spcPts val="800"/>
              </a:spcAft>
              <a:defRPr sz="1400">
                <a:latin typeface="Helvetica 75 Bold" panose="020B0804020202020204" pitchFamily="34" charset="0"/>
              </a:defRPr>
            </a:lvl3pPr>
            <a:lvl4pPr>
              <a:lnSpc>
                <a:spcPct val="90000"/>
              </a:lnSpc>
              <a:spcAft>
                <a:spcPts val="800"/>
              </a:spcAft>
              <a:defRPr sz="1400">
                <a:latin typeface="Helvetica 75 Bold" panose="020B0804020202020204" pitchFamily="34" charset="0"/>
              </a:defRPr>
            </a:lvl4pPr>
            <a:lvl5pPr>
              <a:lnSpc>
                <a:spcPct val="90000"/>
              </a:lnSpc>
              <a:spcAft>
                <a:spcPts val="800"/>
              </a:spcAft>
              <a:defRPr sz="1400">
                <a:latin typeface="Helvetica 75 Bold" panose="020B0804020202020204" pitchFamily="34" charset="0"/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4588014"/>
      </p:ext>
    </p:extLst>
  </p:cSld>
  <p:clrMapOvr>
    <a:masterClrMapping/>
  </p:clrMapOvr>
  <p:transition spd="med">
    <p:fade/>
  </p:transition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88F4D707-4B0D-4804-8376-6870196EB9CB}" type="datetimeFigureOut">
              <a:rPr lang="en-US" smtClean="0"/>
              <a:pPr/>
              <a:t>12/4/2023</a:t>
            </a:fld>
            <a:endParaRPr lang="en-US" dirty="0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1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192AC1F-954E-4362-8CC0-A4B0CB080C4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2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r>
              <a:rPr lang="fi-FI" dirty="0"/>
              <a:t>RP-17nnnn Way forward on LTE UDC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387426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2" hasCustomPrompt="1"/>
          </p:nvPr>
        </p:nvSpPr>
        <p:spPr>
          <a:xfrm>
            <a:off x="313769" y="268287"/>
            <a:ext cx="6096839" cy="4281487"/>
          </a:xfrm>
        </p:spPr>
        <p:txBody>
          <a:bodyPr>
            <a:normAutofit/>
          </a:bodyPr>
          <a:lstStyle>
            <a:lvl1pPr>
              <a:lnSpc>
                <a:spcPct val="85000"/>
              </a:lnSpc>
              <a:spcBef>
                <a:spcPts val="0"/>
              </a:spcBef>
              <a:buNone/>
              <a:defRPr sz="5500" baseline="0"/>
            </a:lvl1pPr>
            <a:lvl2pPr>
              <a:lnSpc>
                <a:spcPct val="85000"/>
              </a:lnSpc>
              <a:spcBef>
                <a:spcPts val="0"/>
              </a:spcBef>
              <a:defRPr sz="5500"/>
            </a:lvl2pPr>
            <a:lvl3pPr>
              <a:defRPr sz="5500"/>
            </a:lvl3pPr>
            <a:lvl4pPr>
              <a:defRPr sz="5500"/>
            </a:lvl4pPr>
            <a:lvl5pPr>
              <a:defRPr sz="5500"/>
            </a:lvl5pPr>
          </a:lstStyle>
          <a:p>
            <a:pPr lvl="0"/>
            <a:r>
              <a:rPr lang="fr-FR" noProof="0" dirty="0"/>
              <a:t>Cliquez pour modifier le nom de la section </a:t>
            </a:r>
          </a:p>
          <a:p>
            <a:pPr lvl="1"/>
            <a:r>
              <a:rPr lang="fr-FR" noProof="0" dirty="0"/>
              <a:t>Deuxième niveau</a:t>
            </a:r>
          </a:p>
        </p:txBody>
      </p:sp>
    </p:spTree>
    <p:extLst>
      <p:ext uri="{BB962C8B-B14F-4D97-AF65-F5344CB8AC3E}">
        <p14:creationId xmlns:p14="http://schemas.microsoft.com/office/powerpoint/2010/main" val="2880619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314326" y="1184275"/>
            <a:ext cx="3966930" cy="3365499"/>
          </a:xfrm>
        </p:spPr>
        <p:txBody>
          <a:bodyPr>
            <a:normAutofit/>
          </a:bodyPr>
          <a:lstStyle>
            <a:lvl1pPr>
              <a:defRPr sz="1400" baseline="0"/>
            </a:lvl1pPr>
            <a:lvl2pPr>
              <a:defRPr sz="1400" baseline="0">
                <a:solidFill>
                  <a:schemeClr val="tx1"/>
                </a:solidFill>
              </a:defRPr>
            </a:lvl2pPr>
            <a:lvl3pPr>
              <a:defRPr sz="1400" baseline="0">
                <a:solidFill>
                  <a:schemeClr val="tx1"/>
                </a:solidFill>
              </a:defRPr>
            </a:lvl3pPr>
            <a:lvl4pPr>
              <a:defRPr sz="1400" baseline="0">
                <a:solidFill>
                  <a:schemeClr val="tx1"/>
                </a:solidFill>
              </a:defRPr>
            </a:lvl4pPr>
            <a:lvl5pPr>
              <a:defRPr sz="1400" baseline="0">
                <a:solidFill>
                  <a:schemeClr val="tx1"/>
                </a:solidFill>
              </a:defRPr>
            </a:lvl5pPr>
            <a:lvl6pPr>
              <a:defRPr sz="14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noProof="0" dirty="0"/>
              <a:t>Cliquez pour modifier le texte</a:t>
            </a:r>
          </a:p>
          <a:p>
            <a:pPr lvl="1"/>
            <a:r>
              <a:rPr lang="fr-FR" noProof="0" dirty="0"/>
              <a:t>Deuxième niveau</a:t>
            </a:r>
          </a:p>
          <a:p>
            <a:pPr lvl="2"/>
            <a:r>
              <a:rPr lang="fr-FR" noProof="0" dirty="0"/>
              <a:t>Troisième niveau</a:t>
            </a:r>
          </a:p>
          <a:p>
            <a:pPr lvl="3"/>
            <a:r>
              <a:rPr lang="fr-FR" noProof="0" dirty="0"/>
              <a:t>Quatrième niveau</a:t>
            </a:r>
          </a:p>
          <a:p>
            <a:pPr lvl="4"/>
            <a:r>
              <a:rPr lang="fr-FR" noProof="0" dirty="0"/>
              <a:t>Cinquième niveau</a:t>
            </a:r>
          </a:p>
          <a:p>
            <a:pPr lvl="5"/>
            <a:r>
              <a:rPr lang="fr-FR" noProof="0" dirty="0"/>
              <a:t>Sixième niveau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4864795" y="1183698"/>
            <a:ext cx="3964880" cy="3364418"/>
          </a:xfrm>
        </p:spPr>
        <p:txBody>
          <a:bodyPr>
            <a:normAutofit/>
          </a:bodyPr>
          <a:lstStyle>
            <a:lvl1pPr>
              <a:defRPr sz="1400"/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  <a:lvl6pPr>
              <a:defRPr sz="14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noProof="0" dirty="0"/>
              <a:t>Cliquez pour modifier le texte</a:t>
            </a:r>
          </a:p>
          <a:p>
            <a:pPr lvl="1"/>
            <a:r>
              <a:rPr lang="fr-FR" noProof="0" dirty="0"/>
              <a:t>Deuxième niveau</a:t>
            </a:r>
          </a:p>
          <a:p>
            <a:pPr lvl="2"/>
            <a:r>
              <a:rPr lang="fr-FR" noProof="0" dirty="0"/>
              <a:t>Troisième niveau</a:t>
            </a:r>
          </a:p>
          <a:p>
            <a:pPr lvl="3"/>
            <a:r>
              <a:rPr lang="fr-FR" noProof="0" dirty="0"/>
              <a:t>Quatrième niveau</a:t>
            </a:r>
          </a:p>
          <a:p>
            <a:pPr lvl="4"/>
            <a:r>
              <a:rPr lang="fr-FR" noProof="0" dirty="0"/>
              <a:t>Cinquième niveau</a:t>
            </a:r>
          </a:p>
          <a:p>
            <a:pPr lvl="5"/>
            <a:r>
              <a:rPr lang="fr-FR" noProof="0" dirty="0"/>
              <a:t>Sixième niveau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noProof="0" dirty="0"/>
              <a:t>Cliquez pour modifier le titre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7735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noProof="0" dirty="0"/>
              <a:t>Cliquez pour modifier le titre</a:t>
            </a:r>
          </a:p>
        </p:txBody>
      </p:sp>
    </p:spTree>
    <p:extLst>
      <p:ext uri="{BB962C8B-B14F-4D97-AF65-F5344CB8AC3E}">
        <p14:creationId xmlns:p14="http://schemas.microsoft.com/office/powerpoint/2010/main" val="1736727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age pleine pag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2" hasCustomPrompt="1"/>
          </p:nvPr>
        </p:nvSpPr>
        <p:spPr>
          <a:xfrm>
            <a:off x="0" y="0"/>
            <a:ext cx="9144000" cy="5143500"/>
          </a:xfrm>
        </p:spPr>
        <p:txBody>
          <a:bodyPr/>
          <a:lstStyle/>
          <a:p>
            <a:r>
              <a:rPr lang="fr-FR" noProof="0" dirty="0"/>
              <a:t>Cliquez sur l'icône pour ajouter une photo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fr-FR" dirty="0"/>
              <a:t>Cliquez pour modifier le titre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16334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98915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160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800" b="1" i="0">
                <a:solidFill>
                  <a:srgbClr val="FF7900"/>
                </a:solidFill>
                <a:latin typeface="Arial"/>
                <a:cs typeface="Arial"/>
              </a:defRPr>
            </a:lvl1pPr>
          </a:lstStyle>
          <a:p>
            <a:pPr marL="12700" defTabSz="914400" fontAlgn="auto">
              <a:spcBef>
                <a:spcPts val="130"/>
              </a:spcBef>
              <a:spcAft>
                <a:spcPts val="0"/>
              </a:spcAft>
            </a:pPr>
            <a:r>
              <a:rPr spc="-10" dirty="0"/>
              <a:t>5G </a:t>
            </a:r>
            <a:r>
              <a:rPr dirty="0"/>
              <a:t>Communication </a:t>
            </a:r>
            <a:r>
              <a:rPr spc="-10" dirty="0"/>
              <a:t>Guidelines </a:t>
            </a:r>
            <a:r>
              <a:rPr spc="60" dirty="0"/>
              <a:t>- </a:t>
            </a:r>
            <a:r>
              <a:rPr spc="-15" dirty="0"/>
              <a:t>July</a:t>
            </a:r>
            <a:r>
              <a:rPr spc="-40" dirty="0"/>
              <a:t> </a:t>
            </a:r>
            <a:r>
              <a:rPr spc="-5" dirty="0"/>
              <a:t>2019</a:t>
            </a:r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fld id="{1D8BD707-D9CF-40AE-B4C6-C98DA3205C09}" type="datetimeFigureOut">
              <a:rPr lang="en-US" sz="1800">
                <a:solidFill>
                  <a:srgbClr val="000000">
                    <a:tint val="75000"/>
                  </a:srgbClr>
                </a:solidFill>
                <a:latin typeface="Helvetica 75 Bold"/>
              </a:rPr>
              <a:pPr defTabSz="914400" fontAlgn="auto">
                <a:spcBef>
                  <a:spcPts val="0"/>
                </a:spcBef>
                <a:spcAft>
                  <a:spcPts val="0"/>
                </a:spcAft>
              </a:pPr>
              <a:t>12/4/2023</a:t>
            </a:fld>
            <a:endParaRPr lang="en-US" sz="1800">
              <a:solidFill>
                <a:srgbClr val="000000">
                  <a:tint val="75000"/>
                </a:srgbClr>
              </a:solidFill>
              <a:latin typeface="Helvetica 75 Bold"/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800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38100" defTabSz="914400" fontAlgn="auto">
              <a:spcBef>
                <a:spcPts val="130"/>
              </a:spcBef>
              <a:spcAft>
                <a:spcPts val="0"/>
              </a:spcAft>
            </a:pPr>
            <a:fld id="{81D60167-4931-47E6-BA6A-407CBD079E47}" type="slidenum">
              <a:rPr dirty="0">
                <a:solidFill>
                  <a:srgbClr val="FFFFFF"/>
                </a:solidFill>
              </a:rPr>
              <a:pPr marL="38100" defTabSz="914400" fontAlgn="auto">
                <a:spcBef>
                  <a:spcPts val="130"/>
                </a:spcBef>
                <a:spcAft>
                  <a:spcPts val="0"/>
                </a:spcAft>
              </a:pPr>
              <a:t>‹#›</a:t>
            </a:fld>
            <a:endParaRPr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074342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Pad Pr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4">
            <a:extLst>
              <a:ext uri="{FF2B5EF4-FFF2-40B4-BE49-F238E27FC236}">
                <a16:creationId xmlns:a16="http://schemas.microsoft.com/office/drawing/2014/main" id="{CA23F7C5-F348-47D4-9C59-49AD0BB71814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568011" y="943114"/>
            <a:ext cx="2452773" cy="3260130"/>
          </a:xfrm>
          <a:prstGeom prst="rect">
            <a:avLst/>
          </a:prstGeom>
          <a:solidFill>
            <a:schemeClr val="tx1"/>
          </a:solidFill>
        </p:spPr>
        <p:txBody>
          <a:bodyPr lIns="216000" tIns="216000">
            <a:normAutofit/>
          </a:bodyPr>
          <a:lstStyle>
            <a:lvl1pPr marL="0" marR="0" indent="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fr-FR" sz="2100" b="0" i="0" kern="1200" dirty="0">
                <a:solidFill>
                  <a:schemeClr val="accent1"/>
                </a:solidFill>
                <a:latin typeface="Helvetica Neue Moyen" charset="0"/>
                <a:ea typeface="+mn-ea"/>
                <a:cs typeface="Helvetica Neue Moyen" charset="0"/>
              </a:defRPr>
            </a:lvl1pPr>
          </a:lstStyle>
          <a:p>
            <a:pPr marL="0" marR="0" lvl="0" indent="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fr-FR" dirty="0"/>
              <a:t>Click </a:t>
            </a:r>
            <a:br>
              <a:rPr lang="fr-FR" dirty="0"/>
            </a:br>
            <a:r>
              <a:rPr lang="fr-FR" dirty="0"/>
              <a:t>to </a:t>
            </a:r>
            <a:r>
              <a:rPr lang="fr-FR" dirty="0" err="1"/>
              <a:t>add</a:t>
            </a:r>
            <a:r>
              <a:rPr lang="fr-FR" dirty="0"/>
              <a:t> </a:t>
            </a:r>
            <a:br>
              <a:rPr lang="fr-FR" dirty="0"/>
            </a:br>
            <a:r>
              <a:rPr lang="fr-FR" dirty="0"/>
              <a:t>a </a:t>
            </a:r>
            <a:r>
              <a:rPr lang="fr-FR" dirty="0" err="1"/>
              <a:t>picture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8398016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39726" y="339725"/>
            <a:ext cx="8470899" cy="4130675"/>
          </a:xfrm>
        </p:spPr>
        <p:txBody>
          <a:bodyPr/>
          <a:lstStyle>
            <a:lvl1pPr>
              <a:lnSpc>
                <a:spcPct val="85000"/>
              </a:lnSpc>
              <a:spcAft>
                <a:spcPts val="0"/>
              </a:spcAft>
              <a:defRPr sz="3000">
                <a:solidFill>
                  <a:srgbClr val="FF6600"/>
                </a:solidFill>
                <a:latin typeface="Helvetica 75 Bold" panose="020B0804020202020204" pitchFamily="34" charset="0"/>
              </a:defRPr>
            </a:lvl1pPr>
            <a:lvl2pPr marL="401638" marR="0" indent="-401638" algn="l" defTabSz="514350" rtl="0" eaLnBrk="1" fontAlgn="base" latinLnBrk="0" hangingPunct="1">
              <a:lnSpc>
                <a:spcPct val="8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 lang="fr-FR" sz="3000" kern="1200" dirty="0" smtClean="0">
                <a:solidFill>
                  <a:schemeClr val="bg1"/>
                </a:solidFill>
                <a:latin typeface="Helvetica 75 Bold" panose="020B0804020202020204" pitchFamily="34" charset="0"/>
                <a:ea typeface="ＭＳ Ｐゴシック" pitchFamily="34" charset="-128"/>
                <a:cs typeface="+mn-cs"/>
              </a:defRPr>
            </a:lvl2pPr>
            <a:lvl3pPr marL="401638" indent="-401638">
              <a:lnSpc>
                <a:spcPct val="85000"/>
              </a:lnSpc>
              <a:spcAft>
                <a:spcPts val="800"/>
              </a:spcAft>
              <a:buFont typeface="+mj-lt"/>
              <a:buNone/>
              <a:defRPr sz="3000"/>
            </a:lvl3pPr>
            <a:lvl4pPr marL="401638" indent="-401638">
              <a:lnSpc>
                <a:spcPct val="85000"/>
              </a:lnSpc>
              <a:spcAft>
                <a:spcPts val="800"/>
              </a:spcAft>
              <a:buFont typeface="+mj-lt"/>
              <a:buNone/>
              <a:defRPr sz="3000"/>
            </a:lvl4pPr>
            <a:lvl5pPr marL="0" indent="0">
              <a:lnSpc>
                <a:spcPct val="85000"/>
              </a:lnSpc>
              <a:spcAft>
                <a:spcPts val="800"/>
              </a:spcAft>
              <a:buFont typeface="+mj-lt"/>
              <a:buNone/>
              <a:defRPr sz="3000"/>
            </a:lvl5pPr>
          </a:lstStyle>
          <a:p>
            <a:pPr lvl="0"/>
            <a:r>
              <a:rPr lang="fr-FR" dirty="0"/>
              <a:t>Modifiez le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1"/>
            <a:r>
              <a:rPr lang="fr-FR" dirty="0"/>
              <a:t>Troisième niveau</a:t>
            </a:r>
          </a:p>
          <a:p>
            <a:pPr marL="401638" lvl="1" indent="-401638" algn="l" defTabSz="514350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ts val="400"/>
              </a:spcAft>
              <a:buFont typeface="+mj-lt"/>
              <a:buAutoNum type="arabicPeriod"/>
            </a:pPr>
            <a:r>
              <a:rPr lang="fr-FR" dirty="0"/>
              <a:t>Quatrième niveau</a:t>
            </a:r>
          </a:p>
          <a:p>
            <a:pPr marL="401638" marR="0" lvl="1" indent="-401638" algn="l" defTabSz="51435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4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fr-FR" dirty="0"/>
              <a:t>Cinquième niveau</a:t>
            </a:r>
          </a:p>
        </p:txBody>
      </p:sp>
      <p:sp>
        <p:nvSpPr>
          <p:cNvPr id="4" name="Text Placeholder 10"/>
          <p:cNvSpPr txBox="1">
            <a:spLocks/>
          </p:cNvSpPr>
          <p:nvPr userDrawn="1"/>
        </p:nvSpPr>
        <p:spPr>
          <a:xfrm>
            <a:off x="336550" y="4735637"/>
            <a:ext cx="275010" cy="334961"/>
          </a:xfrm>
          <a:prstGeom prst="rect">
            <a:avLst/>
          </a:prstGeom>
        </p:spPr>
        <p:txBody>
          <a:bodyPr wrap="square" lIns="0" tIns="0" rIns="0" bIns="0" anchor="b">
            <a:normAutofit/>
          </a:bodyPr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tx1"/>
              </a:buClr>
              <a:buSzTx/>
              <a:buFont typeface="Helvetica 75" panose="020B0804020202020204" pitchFamily="34" charset="0"/>
              <a:buNone/>
              <a:tabLst/>
              <a:defRPr lang="fr-FR" sz="1200" kern="1200" baseline="0" dirty="0" smtClean="0">
                <a:solidFill>
                  <a:schemeClr val="tx1">
                    <a:lumMod val="50000"/>
                  </a:schemeClr>
                </a:solidFill>
                <a:latin typeface="Helvetica 75" panose="020B0804020202020204" pitchFamily="34" charset="0"/>
                <a:ea typeface="+mn-ea"/>
                <a:cs typeface="+mn-cs"/>
              </a:defRPr>
            </a:lvl1pPr>
            <a:lvl2pPr marL="688975" indent="-231775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baseline="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2pPr>
            <a:lvl3pPr marL="1244600" indent="-28575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baseline="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3pPr>
            <a:lvl4pPr marL="1663700" indent="-28575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4pPr>
            <a:lvl5pPr marL="2251075" indent="-59690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dirty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85000"/>
              </a:lnSpc>
              <a:spcAft>
                <a:spcPts val="1200"/>
              </a:spcAft>
              <a:buClr>
                <a:srgbClr val="FFFFFF"/>
              </a:buClr>
              <a:defRPr/>
            </a:pPr>
            <a:fld id="{8702007A-2642-4DC4-A457-FD791426C840}" type="slidenum">
              <a:rPr lang="en-GB" sz="800">
                <a:solidFill>
                  <a:srgbClr val="FFFFFF"/>
                </a:solidFill>
                <a:latin typeface="Helvetica 75 Bold" panose="020B0804020202020204" pitchFamily="34" charset="0"/>
              </a:rPr>
              <a:pPr>
                <a:lnSpc>
                  <a:spcPct val="85000"/>
                </a:lnSpc>
                <a:spcAft>
                  <a:spcPts val="1200"/>
                </a:spcAft>
                <a:buClr>
                  <a:srgbClr val="FFFFFF"/>
                </a:buClr>
                <a:defRPr/>
              </a:pPr>
              <a:t>‹#›</a:t>
            </a:fld>
            <a:endParaRPr lang="en-GB" sz="800">
              <a:solidFill>
                <a:srgbClr val="FFFFFF"/>
              </a:solidFill>
              <a:latin typeface="Helvetica 75 Bold" panose="020B0804020202020204" pitchFamily="34" charset="0"/>
            </a:endParaRPr>
          </a:p>
        </p:txBody>
      </p:sp>
      <p:sp>
        <p:nvSpPr>
          <p:cNvPr id="5" name="Text Placeholder 10"/>
          <p:cNvSpPr txBox="1">
            <a:spLocks/>
          </p:cNvSpPr>
          <p:nvPr userDrawn="1"/>
        </p:nvSpPr>
        <p:spPr>
          <a:xfrm>
            <a:off x="656231" y="4824312"/>
            <a:ext cx="8151220" cy="339726"/>
          </a:xfrm>
          <a:prstGeom prst="rect">
            <a:avLst/>
          </a:prstGeom>
        </p:spPr>
        <p:txBody>
          <a:bodyPr wrap="square" lIns="0" tIns="0" rIns="0" bIns="0" anchor="b">
            <a:noAutofit/>
          </a:bodyPr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tx1"/>
              </a:buClr>
              <a:buSzTx/>
              <a:buFont typeface="Helvetica 75" panose="020B0804020202020204" pitchFamily="34" charset="0"/>
              <a:buNone/>
              <a:tabLst/>
              <a:defRPr lang="fr-FR" sz="1200" kern="1200" baseline="0" dirty="0" smtClean="0">
                <a:solidFill>
                  <a:schemeClr val="tx1">
                    <a:lumMod val="50000"/>
                  </a:schemeClr>
                </a:solidFill>
                <a:latin typeface="Helvetica 75" panose="020B0804020202020204" pitchFamily="34" charset="0"/>
                <a:ea typeface="+mn-ea"/>
                <a:cs typeface="+mn-cs"/>
              </a:defRPr>
            </a:lvl1pPr>
            <a:lvl2pPr marL="688975" indent="-231775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baseline="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2pPr>
            <a:lvl3pPr marL="1244600" indent="-28575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baseline="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3pPr>
            <a:lvl4pPr marL="1663700" indent="-28575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4pPr>
            <a:lvl5pPr marL="2251075" indent="-59690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dirty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FFFFFF"/>
              </a:buClr>
              <a:defRPr/>
            </a:pPr>
            <a:r>
              <a:rPr lang="en-GB" sz="800">
                <a:solidFill>
                  <a:srgbClr val="FF6600"/>
                </a:solidFill>
                <a:latin typeface="Helvetica 75 Bold" panose="020B0804020202020204" pitchFamily="34" charset="0"/>
              </a:rPr>
              <a:t>Orange Confidential – Ambient Connectivity</a:t>
            </a:r>
          </a:p>
          <a:p>
            <a:pPr>
              <a:buClr>
                <a:srgbClr val="FFFFFF"/>
              </a:buClr>
              <a:defRPr/>
            </a:pPr>
            <a:endParaRPr lang="en-GB" sz="800">
              <a:solidFill>
                <a:srgbClr val="FF6600"/>
              </a:solidFill>
              <a:latin typeface="Helvetica 75 Bold" panose="020B08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3197265"/>
      </p:ext>
    </p:extLst>
  </p:cSld>
  <p:clrMapOvr>
    <a:masterClrMapping/>
  </p:clrMapOvr>
  <p:transition spd="med"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 userDrawn="1"/>
        </p:nvSpPr>
        <p:spPr>
          <a:xfrm>
            <a:off x="167951" y="4469074"/>
            <a:ext cx="4237362" cy="4837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0000"/>
              </a:solidFill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39725" y="339725"/>
            <a:ext cx="5832475" cy="3460750"/>
          </a:xfrm>
        </p:spPr>
        <p:txBody>
          <a:bodyPr/>
          <a:lstStyle>
            <a:lvl1pPr>
              <a:lnSpc>
                <a:spcPct val="85000"/>
              </a:lnSpc>
              <a:spcAft>
                <a:spcPts val="3200"/>
              </a:spcAft>
              <a:defRPr sz="5500">
                <a:solidFill>
                  <a:schemeClr val="tx1"/>
                </a:solidFill>
                <a:latin typeface="Helvetica 75 Bold" panose="020B0804020202020204" pitchFamily="34" charset="0"/>
              </a:defRPr>
            </a:lvl1pPr>
            <a:lvl2pPr>
              <a:lnSpc>
                <a:spcPct val="90000"/>
              </a:lnSpc>
              <a:spcAft>
                <a:spcPts val="2400"/>
              </a:spcAft>
              <a:defRPr>
                <a:latin typeface="Helvetica 75 Bold" panose="020B0804020202020204" pitchFamily="34" charset="0"/>
              </a:defRPr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>
          <a:xfrm>
            <a:off x="6508750" y="339725"/>
            <a:ext cx="2301875" cy="3460750"/>
          </a:xfrm>
        </p:spPr>
        <p:txBody>
          <a:bodyPr tIns="109728"/>
          <a:lstStyle>
            <a:lvl1pPr>
              <a:spcAft>
                <a:spcPts val="2400"/>
              </a:spcAft>
              <a:defRPr>
                <a:latin typeface="Helvetica 75 Bold" panose="020B0804020202020204" pitchFamily="34" charset="0"/>
              </a:defRPr>
            </a:lvl1pPr>
            <a:lvl2pPr>
              <a:spcAft>
                <a:spcPts val="2400"/>
              </a:spcAft>
              <a:defRPr>
                <a:latin typeface="Helvetica 75 Bold" panose="020B0804020202020204" pitchFamily="34" charset="0"/>
              </a:defRPr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grpSp>
        <p:nvGrpSpPr>
          <p:cNvPr id="6" name="Group 5"/>
          <p:cNvGrpSpPr/>
          <p:nvPr userDrawn="1"/>
        </p:nvGrpSpPr>
        <p:grpSpPr>
          <a:xfrm>
            <a:off x="339725" y="4130674"/>
            <a:ext cx="676803" cy="676803"/>
            <a:chOff x="360362" y="1781889"/>
            <a:chExt cx="1144765" cy="1144191"/>
          </a:xfrm>
        </p:grpSpPr>
        <p:sp>
          <p:nvSpPr>
            <p:cNvPr id="7" name="Rectangle 6"/>
            <p:cNvSpPr>
              <a:spLocks noChangeArrowheads="1"/>
            </p:cNvSpPr>
            <p:nvPr/>
          </p:nvSpPr>
          <p:spPr bwMode="auto">
            <a:xfrm>
              <a:off x="360362" y="1781889"/>
              <a:ext cx="1144765" cy="1144191"/>
            </a:xfrm>
            <a:prstGeom prst="rect">
              <a:avLst/>
            </a:prstGeom>
            <a:solidFill>
              <a:srgbClr val="FF6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defTabSz="914400" fontAlgn="auto">
                <a:lnSpc>
                  <a:spcPct val="90000"/>
                </a:lnSpc>
                <a:spcBef>
                  <a:spcPts val="0"/>
                </a:spcBef>
                <a:spcAft>
                  <a:spcPts val="1200"/>
                </a:spcAft>
                <a:defRPr/>
              </a:pPr>
              <a:endParaRPr lang="en-GB" sz="1800" kern="0" dirty="0">
                <a:solidFill>
                  <a:srgbClr val="FF6600"/>
                </a:solidFill>
                <a:latin typeface="Helvetica 75 Bold" panose="020B0804020202020204" pitchFamily="34" charset="0"/>
              </a:endParaRPr>
            </a:p>
          </p:txBody>
        </p:sp>
        <p:sp>
          <p:nvSpPr>
            <p:cNvPr id="8" name="Freeform 7"/>
            <p:cNvSpPr>
              <a:spLocks noEditPoints="1"/>
            </p:cNvSpPr>
            <p:nvPr/>
          </p:nvSpPr>
          <p:spPr bwMode="auto">
            <a:xfrm>
              <a:off x="702813" y="2650392"/>
              <a:ext cx="142160" cy="166334"/>
            </a:xfrm>
            <a:custGeom>
              <a:avLst/>
              <a:gdLst>
                <a:gd name="T0" fmla="*/ 31 w 104"/>
                <a:gd name="T1" fmla="*/ 85 h 122"/>
                <a:gd name="T2" fmla="*/ 45 w 104"/>
                <a:gd name="T3" fmla="*/ 101 h 122"/>
                <a:gd name="T4" fmla="*/ 73 w 104"/>
                <a:gd name="T5" fmla="*/ 88 h 122"/>
                <a:gd name="T6" fmla="*/ 73 w 104"/>
                <a:gd name="T7" fmla="*/ 60 h 122"/>
                <a:gd name="T8" fmla="*/ 31 w 104"/>
                <a:gd name="T9" fmla="*/ 85 h 122"/>
                <a:gd name="T10" fmla="*/ 74 w 104"/>
                <a:gd name="T11" fmla="*/ 110 h 122"/>
                <a:gd name="T12" fmla="*/ 35 w 104"/>
                <a:gd name="T13" fmla="*/ 122 h 122"/>
                <a:gd name="T14" fmla="*/ 0 w 104"/>
                <a:gd name="T15" fmla="*/ 88 h 122"/>
                <a:gd name="T16" fmla="*/ 74 w 104"/>
                <a:gd name="T17" fmla="*/ 42 h 122"/>
                <a:gd name="T18" fmla="*/ 74 w 104"/>
                <a:gd name="T19" fmla="*/ 35 h 122"/>
                <a:gd name="T20" fmla="*/ 56 w 104"/>
                <a:gd name="T21" fmla="*/ 22 h 122"/>
                <a:gd name="T22" fmla="*/ 27 w 104"/>
                <a:gd name="T23" fmla="*/ 35 h 122"/>
                <a:gd name="T24" fmla="*/ 6 w 104"/>
                <a:gd name="T25" fmla="*/ 23 h 122"/>
                <a:gd name="T26" fmla="*/ 56 w 104"/>
                <a:gd name="T27" fmla="*/ 0 h 122"/>
                <a:gd name="T28" fmla="*/ 104 w 104"/>
                <a:gd name="T29" fmla="*/ 35 h 122"/>
                <a:gd name="T30" fmla="*/ 104 w 104"/>
                <a:gd name="T31" fmla="*/ 120 h 122"/>
                <a:gd name="T32" fmla="*/ 77 w 104"/>
                <a:gd name="T33" fmla="*/ 120 h 122"/>
                <a:gd name="T34" fmla="*/ 74 w 104"/>
                <a:gd name="T35" fmla="*/ 11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04" h="122">
                  <a:moveTo>
                    <a:pt x="31" y="85"/>
                  </a:moveTo>
                  <a:cubicBezTo>
                    <a:pt x="31" y="93"/>
                    <a:pt x="36" y="101"/>
                    <a:pt x="45" y="101"/>
                  </a:cubicBezTo>
                  <a:cubicBezTo>
                    <a:pt x="54" y="101"/>
                    <a:pt x="64" y="97"/>
                    <a:pt x="73" y="88"/>
                  </a:cubicBezTo>
                  <a:cubicBezTo>
                    <a:pt x="73" y="60"/>
                    <a:pt x="73" y="60"/>
                    <a:pt x="73" y="60"/>
                  </a:cubicBezTo>
                  <a:cubicBezTo>
                    <a:pt x="44" y="64"/>
                    <a:pt x="31" y="71"/>
                    <a:pt x="31" y="85"/>
                  </a:cubicBezTo>
                  <a:moveTo>
                    <a:pt x="74" y="110"/>
                  </a:moveTo>
                  <a:cubicBezTo>
                    <a:pt x="62" y="118"/>
                    <a:pt x="49" y="122"/>
                    <a:pt x="35" y="122"/>
                  </a:cubicBezTo>
                  <a:cubicBezTo>
                    <a:pt x="13" y="122"/>
                    <a:pt x="0" y="107"/>
                    <a:pt x="0" y="88"/>
                  </a:cubicBezTo>
                  <a:cubicBezTo>
                    <a:pt x="0" y="61"/>
                    <a:pt x="24" y="47"/>
                    <a:pt x="74" y="42"/>
                  </a:cubicBezTo>
                  <a:cubicBezTo>
                    <a:pt x="74" y="35"/>
                    <a:pt x="74" y="35"/>
                    <a:pt x="74" y="35"/>
                  </a:cubicBezTo>
                  <a:cubicBezTo>
                    <a:pt x="74" y="27"/>
                    <a:pt x="68" y="22"/>
                    <a:pt x="56" y="22"/>
                  </a:cubicBezTo>
                  <a:cubicBezTo>
                    <a:pt x="44" y="22"/>
                    <a:pt x="34" y="26"/>
                    <a:pt x="27" y="35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17" y="8"/>
                    <a:pt x="34" y="0"/>
                    <a:pt x="56" y="0"/>
                  </a:cubicBezTo>
                  <a:cubicBezTo>
                    <a:pt x="87" y="0"/>
                    <a:pt x="104" y="14"/>
                    <a:pt x="104" y="35"/>
                  </a:cubicBezTo>
                  <a:cubicBezTo>
                    <a:pt x="104" y="35"/>
                    <a:pt x="104" y="120"/>
                    <a:pt x="104" y="120"/>
                  </a:cubicBezTo>
                  <a:cubicBezTo>
                    <a:pt x="77" y="120"/>
                    <a:pt x="77" y="120"/>
                    <a:pt x="77" y="120"/>
                  </a:cubicBezTo>
                  <a:lnTo>
                    <a:pt x="74" y="11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defTabSz="914400" fontAlgn="auto">
                <a:lnSpc>
                  <a:spcPct val="90000"/>
                </a:lnSpc>
                <a:spcBef>
                  <a:spcPts val="0"/>
                </a:spcBef>
                <a:spcAft>
                  <a:spcPts val="1200"/>
                </a:spcAft>
                <a:defRPr/>
              </a:pPr>
              <a:endParaRPr lang="en-GB" sz="1800" kern="0" dirty="0">
                <a:solidFill>
                  <a:sysClr val="windowText" lastClr="000000"/>
                </a:solidFill>
                <a:latin typeface="Helvetica 75 Bold" panose="020B0804020202020204" pitchFamily="34" charset="0"/>
              </a:endParaRPr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auto">
            <a:xfrm>
              <a:off x="878931" y="2650392"/>
              <a:ext cx="143311" cy="164031"/>
            </a:xfrm>
            <a:custGeom>
              <a:avLst/>
              <a:gdLst>
                <a:gd name="T0" fmla="*/ 0 w 105"/>
                <a:gd name="T1" fmla="*/ 6 h 120"/>
                <a:gd name="T2" fmla="*/ 25 w 105"/>
                <a:gd name="T3" fmla="*/ 2 h 120"/>
                <a:gd name="T4" fmla="*/ 28 w 105"/>
                <a:gd name="T5" fmla="*/ 16 h 120"/>
                <a:gd name="T6" fmla="*/ 68 w 105"/>
                <a:gd name="T7" fmla="*/ 0 h 120"/>
                <a:gd name="T8" fmla="*/ 105 w 105"/>
                <a:gd name="T9" fmla="*/ 38 h 120"/>
                <a:gd name="T10" fmla="*/ 105 w 105"/>
                <a:gd name="T11" fmla="*/ 120 h 120"/>
                <a:gd name="T12" fmla="*/ 74 w 105"/>
                <a:gd name="T13" fmla="*/ 120 h 120"/>
                <a:gd name="T14" fmla="*/ 74 w 105"/>
                <a:gd name="T15" fmla="*/ 44 h 120"/>
                <a:gd name="T16" fmla="*/ 59 w 105"/>
                <a:gd name="T17" fmla="*/ 23 h 120"/>
                <a:gd name="T18" fmla="*/ 30 w 105"/>
                <a:gd name="T19" fmla="*/ 36 h 120"/>
                <a:gd name="T20" fmla="*/ 30 w 105"/>
                <a:gd name="T21" fmla="*/ 120 h 120"/>
                <a:gd name="T22" fmla="*/ 0 w 105"/>
                <a:gd name="T23" fmla="*/ 120 h 120"/>
                <a:gd name="T24" fmla="*/ 0 w 105"/>
                <a:gd name="T25" fmla="*/ 6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5" h="120">
                  <a:moveTo>
                    <a:pt x="0" y="6"/>
                  </a:moveTo>
                  <a:cubicBezTo>
                    <a:pt x="25" y="2"/>
                    <a:pt x="25" y="2"/>
                    <a:pt x="25" y="2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42" y="6"/>
                    <a:pt x="54" y="0"/>
                    <a:pt x="68" y="0"/>
                  </a:cubicBezTo>
                  <a:cubicBezTo>
                    <a:pt x="92" y="0"/>
                    <a:pt x="105" y="13"/>
                    <a:pt x="105" y="38"/>
                  </a:cubicBezTo>
                  <a:cubicBezTo>
                    <a:pt x="105" y="120"/>
                    <a:pt x="105" y="120"/>
                    <a:pt x="105" y="120"/>
                  </a:cubicBezTo>
                  <a:cubicBezTo>
                    <a:pt x="74" y="120"/>
                    <a:pt x="74" y="120"/>
                    <a:pt x="74" y="120"/>
                  </a:cubicBezTo>
                  <a:cubicBezTo>
                    <a:pt x="74" y="44"/>
                    <a:pt x="74" y="44"/>
                    <a:pt x="74" y="44"/>
                  </a:cubicBezTo>
                  <a:cubicBezTo>
                    <a:pt x="74" y="29"/>
                    <a:pt x="70" y="23"/>
                    <a:pt x="59" y="23"/>
                  </a:cubicBezTo>
                  <a:cubicBezTo>
                    <a:pt x="50" y="23"/>
                    <a:pt x="41" y="27"/>
                    <a:pt x="30" y="36"/>
                  </a:cubicBezTo>
                  <a:cubicBezTo>
                    <a:pt x="30" y="120"/>
                    <a:pt x="30" y="120"/>
                    <a:pt x="30" y="120"/>
                  </a:cubicBezTo>
                  <a:cubicBezTo>
                    <a:pt x="0" y="120"/>
                    <a:pt x="0" y="120"/>
                    <a:pt x="0" y="120"/>
                  </a:cubicBezTo>
                  <a:lnTo>
                    <a:pt x="0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defTabSz="914400" fontAlgn="auto">
                <a:lnSpc>
                  <a:spcPct val="90000"/>
                </a:lnSpc>
                <a:spcBef>
                  <a:spcPts val="0"/>
                </a:spcBef>
                <a:spcAft>
                  <a:spcPts val="1200"/>
                </a:spcAft>
                <a:defRPr/>
              </a:pPr>
              <a:endParaRPr lang="en-GB" sz="1800" kern="0" dirty="0">
                <a:solidFill>
                  <a:sysClr val="windowText" lastClr="000000"/>
                </a:solidFill>
                <a:latin typeface="Helvetica 75 Bold" panose="020B0804020202020204" pitchFamily="34" charset="0"/>
              </a:endParaRPr>
            </a:p>
          </p:txBody>
        </p:sp>
        <p:sp>
          <p:nvSpPr>
            <p:cNvPr id="10" name="Freeform 8"/>
            <p:cNvSpPr>
              <a:spLocks noEditPoints="1"/>
            </p:cNvSpPr>
            <p:nvPr/>
          </p:nvSpPr>
          <p:spPr bwMode="auto">
            <a:xfrm>
              <a:off x="1225411" y="2650392"/>
              <a:ext cx="149067" cy="166334"/>
            </a:xfrm>
            <a:custGeom>
              <a:avLst/>
              <a:gdLst>
                <a:gd name="T0" fmla="*/ 79 w 109"/>
                <a:gd name="T1" fmla="*/ 46 h 122"/>
                <a:gd name="T2" fmla="*/ 55 w 109"/>
                <a:gd name="T3" fmla="*/ 21 h 122"/>
                <a:gd name="T4" fmla="*/ 31 w 109"/>
                <a:gd name="T5" fmla="*/ 46 h 122"/>
                <a:gd name="T6" fmla="*/ 79 w 109"/>
                <a:gd name="T7" fmla="*/ 46 h 122"/>
                <a:gd name="T8" fmla="*/ 56 w 109"/>
                <a:gd name="T9" fmla="*/ 122 h 122"/>
                <a:gd name="T10" fmla="*/ 0 w 109"/>
                <a:gd name="T11" fmla="*/ 62 h 122"/>
                <a:gd name="T12" fmla="*/ 55 w 109"/>
                <a:gd name="T13" fmla="*/ 0 h 122"/>
                <a:gd name="T14" fmla="*/ 109 w 109"/>
                <a:gd name="T15" fmla="*/ 60 h 122"/>
                <a:gd name="T16" fmla="*/ 109 w 109"/>
                <a:gd name="T17" fmla="*/ 66 h 122"/>
                <a:gd name="T18" fmla="*/ 31 w 109"/>
                <a:gd name="T19" fmla="*/ 66 h 122"/>
                <a:gd name="T20" fmla="*/ 58 w 109"/>
                <a:gd name="T21" fmla="*/ 100 h 122"/>
                <a:gd name="T22" fmla="*/ 85 w 109"/>
                <a:gd name="T23" fmla="*/ 84 h 122"/>
                <a:gd name="T24" fmla="*/ 108 w 109"/>
                <a:gd name="T25" fmla="*/ 97 h 122"/>
                <a:gd name="T26" fmla="*/ 56 w 109"/>
                <a:gd name="T27" fmla="*/ 12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9" h="122">
                  <a:moveTo>
                    <a:pt x="79" y="46"/>
                  </a:moveTo>
                  <a:cubicBezTo>
                    <a:pt x="79" y="30"/>
                    <a:pt x="70" y="21"/>
                    <a:pt x="55" y="21"/>
                  </a:cubicBezTo>
                  <a:cubicBezTo>
                    <a:pt x="41" y="21"/>
                    <a:pt x="32" y="30"/>
                    <a:pt x="31" y="46"/>
                  </a:cubicBezTo>
                  <a:lnTo>
                    <a:pt x="79" y="46"/>
                  </a:lnTo>
                  <a:close/>
                  <a:moveTo>
                    <a:pt x="56" y="122"/>
                  </a:moveTo>
                  <a:cubicBezTo>
                    <a:pt x="21" y="122"/>
                    <a:pt x="0" y="100"/>
                    <a:pt x="0" y="62"/>
                  </a:cubicBezTo>
                  <a:cubicBezTo>
                    <a:pt x="0" y="22"/>
                    <a:pt x="21" y="0"/>
                    <a:pt x="55" y="0"/>
                  </a:cubicBezTo>
                  <a:cubicBezTo>
                    <a:pt x="89" y="0"/>
                    <a:pt x="109" y="22"/>
                    <a:pt x="109" y="60"/>
                  </a:cubicBezTo>
                  <a:cubicBezTo>
                    <a:pt x="109" y="62"/>
                    <a:pt x="109" y="64"/>
                    <a:pt x="109" y="66"/>
                  </a:cubicBezTo>
                  <a:cubicBezTo>
                    <a:pt x="31" y="66"/>
                    <a:pt x="31" y="66"/>
                    <a:pt x="31" y="66"/>
                  </a:cubicBezTo>
                  <a:cubicBezTo>
                    <a:pt x="31" y="88"/>
                    <a:pt x="40" y="100"/>
                    <a:pt x="58" y="100"/>
                  </a:cubicBezTo>
                  <a:cubicBezTo>
                    <a:pt x="70" y="100"/>
                    <a:pt x="78" y="95"/>
                    <a:pt x="85" y="84"/>
                  </a:cubicBezTo>
                  <a:cubicBezTo>
                    <a:pt x="108" y="97"/>
                    <a:pt x="108" y="97"/>
                    <a:pt x="108" y="97"/>
                  </a:cubicBezTo>
                  <a:cubicBezTo>
                    <a:pt x="98" y="114"/>
                    <a:pt x="80" y="122"/>
                    <a:pt x="56" y="12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defTabSz="914400" fontAlgn="auto">
                <a:lnSpc>
                  <a:spcPct val="90000"/>
                </a:lnSpc>
                <a:spcBef>
                  <a:spcPts val="0"/>
                </a:spcBef>
                <a:spcAft>
                  <a:spcPts val="1200"/>
                </a:spcAft>
                <a:defRPr/>
              </a:pPr>
              <a:endParaRPr lang="en-GB" sz="1800" kern="0" dirty="0">
                <a:solidFill>
                  <a:sysClr val="windowText" lastClr="000000"/>
                </a:solidFill>
                <a:latin typeface="Helvetica 75 Bold" panose="020B0804020202020204" pitchFamily="34" charset="0"/>
              </a:endParaRPr>
            </a:p>
          </p:txBody>
        </p:sp>
        <p:sp>
          <p:nvSpPr>
            <p:cNvPr id="11" name="Freeform 9"/>
            <p:cNvSpPr>
              <a:spLocks noEditPoints="1"/>
            </p:cNvSpPr>
            <p:nvPr/>
          </p:nvSpPr>
          <p:spPr bwMode="auto">
            <a:xfrm>
              <a:off x="415039" y="2650392"/>
              <a:ext cx="158276" cy="169211"/>
            </a:xfrm>
            <a:custGeom>
              <a:avLst/>
              <a:gdLst>
                <a:gd name="T0" fmla="*/ 58 w 116"/>
                <a:gd name="T1" fmla="*/ 26 h 124"/>
                <a:gd name="T2" fmla="*/ 31 w 116"/>
                <a:gd name="T3" fmla="*/ 62 h 124"/>
                <a:gd name="T4" fmla="*/ 58 w 116"/>
                <a:gd name="T5" fmla="*/ 98 h 124"/>
                <a:gd name="T6" fmla="*/ 85 w 116"/>
                <a:gd name="T7" fmla="*/ 62 h 124"/>
                <a:gd name="T8" fmla="*/ 58 w 116"/>
                <a:gd name="T9" fmla="*/ 26 h 124"/>
                <a:gd name="T10" fmla="*/ 58 w 116"/>
                <a:gd name="T11" fmla="*/ 124 h 124"/>
                <a:gd name="T12" fmla="*/ 0 w 116"/>
                <a:gd name="T13" fmla="*/ 62 h 124"/>
                <a:gd name="T14" fmla="*/ 58 w 116"/>
                <a:gd name="T15" fmla="*/ 0 h 124"/>
                <a:gd name="T16" fmla="*/ 116 w 116"/>
                <a:gd name="T17" fmla="*/ 62 h 124"/>
                <a:gd name="T18" fmla="*/ 58 w 116"/>
                <a:gd name="T19" fmla="*/ 12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6" h="124">
                  <a:moveTo>
                    <a:pt x="58" y="26"/>
                  </a:moveTo>
                  <a:cubicBezTo>
                    <a:pt x="35" y="26"/>
                    <a:pt x="31" y="47"/>
                    <a:pt x="31" y="62"/>
                  </a:cubicBezTo>
                  <a:cubicBezTo>
                    <a:pt x="31" y="77"/>
                    <a:pt x="35" y="98"/>
                    <a:pt x="58" y="98"/>
                  </a:cubicBezTo>
                  <a:cubicBezTo>
                    <a:pt x="81" y="98"/>
                    <a:pt x="85" y="77"/>
                    <a:pt x="85" y="62"/>
                  </a:cubicBezTo>
                  <a:cubicBezTo>
                    <a:pt x="85" y="47"/>
                    <a:pt x="81" y="26"/>
                    <a:pt x="58" y="26"/>
                  </a:cubicBezTo>
                  <a:moveTo>
                    <a:pt x="58" y="124"/>
                  </a:moveTo>
                  <a:cubicBezTo>
                    <a:pt x="27" y="124"/>
                    <a:pt x="0" y="104"/>
                    <a:pt x="0" y="62"/>
                  </a:cubicBezTo>
                  <a:cubicBezTo>
                    <a:pt x="0" y="19"/>
                    <a:pt x="27" y="0"/>
                    <a:pt x="58" y="0"/>
                  </a:cubicBezTo>
                  <a:cubicBezTo>
                    <a:pt x="88" y="0"/>
                    <a:pt x="116" y="19"/>
                    <a:pt x="116" y="62"/>
                  </a:cubicBezTo>
                  <a:cubicBezTo>
                    <a:pt x="116" y="104"/>
                    <a:pt x="88" y="124"/>
                    <a:pt x="58" y="12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defTabSz="914400" fontAlgn="auto">
                <a:lnSpc>
                  <a:spcPct val="90000"/>
                </a:lnSpc>
                <a:spcBef>
                  <a:spcPts val="0"/>
                </a:spcBef>
                <a:spcAft>
                  <a:spcPts val="1200"/>
                </a:spcAft>
                <a:defRPr/>
              </a:pPr>
              <a:endParaRPr lang="en-GB" sz="1800" kern="0" dirty="0">
                <a:solidFill>
                  <a:sysClr val="windowText" lastClr="000000"/>
                </a:solidFill>
                <a:latin typeface="Helvetica 75 Bold" panose="020B0804020202020204" pitchFamily="34" charset="0"/>
              </a:endParaRPr>
            </a:p>
          </p:txBody>
        </p:sp>
        <p:sp>
          <p:nvSpPr>
            <p:cNvPr id="12" name="Freeform 10"/>
            <p:cNvSpPr>
              <a:spLocks/>
            </p:cNvSpPr>
            <p:nvPr/>
          </p:nvSpPr>
          <p:spPr bwMode="auto">
            <a:xfrm>
              <a:off x="602092" y="2650392"/>
              <a:ext cx="89785" cy="164031"/>
            </a:xfrm>
            <a:custGeom>
              <a:avLst/>
              <a:gdLst>
                <a:gd name="T0" fmla="*/ 0 w 66"/>
                <a:gd name="T1" fmla="*/ 3 h 120"/>
                <a:gd name="T2" fmla="*/ 30 w 66"/>
                <a:gd name="T3" fmla="*/ 3 h 120"/>
                <a:gd name="T4" fmla="*/ 30 w 66"/>
                <a:gd name="T5" fmla="*/ 17 h 120"/>
                <a:gd name="T6" fmla="*/ 62 w 66"/>
                <a:gd name="T7" fmla="*/ 0 h 120"/>
                <a:gd name="T8" fmla="*/ 66 w 66"/>
                <a:gd name="T9" fmla="*/ 1 h 120"/>
                <a:gd name="T10" fmla="*/ 66 w 66"/>
                <a:gd name="T11" fmla="*/ 30 h 120"/>
                <a:gd name="T12" fmla="*/ 64 w 66"/>
                <a:gd name="T13" fmla="*/ 30 h 120"/>
                <a:gd name="T14" fmla="*/ 32 w 66"/>
                <a:gd name="T15" fmla="*/ 42 h 120"/>
                <a:gd name="T16" fmla="*/ 32 w 66"/>
                <a:gd name="T17" fmla="*/ 120 h 120"/>
                <a:gd name="T18" fmla="*/ 0 w 66"/>
                <a:gd name="T19" fmla="*/ 120 h 120"/>
                <a:gd name="T20" fmla="*/ 0 w 66"/>
                <a:gd name="T21" fmla="*/ 3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6" h="120">
                  <a:moveTo>
                    <a:pt x="0" y="3"/>
                  </a:moveTo>
                  <a:cubicBezTo>
                    <a:pt x="30" y="3"/>
                    <a:pt x="30" y="3"/>
                    <a:pt x="30" y="3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35" y="9"/>
                    <a:pt x="49" y="0"/>
                    <a:pt x="62" y="0"/>
                  </a:cubicBezTo>
                  <a:cubicBezTo>
                    <a:pt x="63" y="0"/>
                    <a:pt x="65" y="0"/>
                    <a:pt x="66" y="1"/>
                  </a:cubicBezTo>
                  <a:cubicBezTo>
                    <a:pt x="66" y="30"/>
                    <a:pt x="66" y="30"/>
                    <a:pt x="66" y="30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51" y="30"/>
                    <a:pt x="36" y="32"/>
                    <a:pt x="32" y="42"/>
                  </a:cubicBezTo>
                  <a:cubicBezTo>
                    <a:pt x="32" y="120"/>
                    <a:pt x="32" y="120"/>
                    <a:pt x="32" y="120"/>
                  </a:cubicBezTo>
                  <a:cubicBezTo>
                    <a:pt x="0" y="120"/>
                    <a:pt x="0" y="120"/>
                    <a:pt x="0" y="120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defTabSz="914400" fontAlgn="auto">
                <a:lnSpc>
                  <a:spcPct val="90000"/>
                </a:lnSpc>
                <a:spcBef>
                  <a:spcPts val="0"/>
                </a:spcBef>
                <a:spcAft>
                  <a:spcPts val="1200"/>
                </a:spcAft>
                <a:defRPr/>
              </a:pPr>
              <a:endParaRPr lang="en-GB" sz="1800" kern="0" dirty="0">
                <a:solidFill>
                  <a:sysClr val="windowText" lastClr="000000"/>
                </a:solidFill>
                <a:latin typeface="Helvetica 75 Bold" panose="020B0804020202020204" pitchFamily="34" charset="0"/>
              </a:endParaRPr>
            </a:p>
          </p:txBody>
        </p:sp>
        <p:sp>
          <p:nvSpPr>
            <p:cNvPr id="13" name="Freeform 11"/>
            <p:cNvSpPr>
              <a:spLocks noEditPoints="1"/>
            </p:cNvSpPr>
            <p:nvPr/>
          </p:nvSpPr>
          <p:spPr bwMode="auto">
            <a:xfrm>
              <a:off x="1051020" y="2650392"/>
              <a:ext cx="149642" cy="226766"/>
            </a:xfrm>
            <a:custGeom>
              <a:avLst/>
              <a:gdLst>
                <a:gd name="T0" fmla="*/ 110 w 110"/>
                <a:gd name="T1" fmla="*/ 2 h 166"/>
                <a:gd name="T2" fmla="*/ 110 w 110"/>
                <a:gd name="T3" fmla="*/ 114 h 166"/>
                <a:gd name="T4" fmla="*/ 52 w 110"/>
                <a:gd name="T5" fmla="*/ 166 h 166"/>
                <a:gd name="T6" fmla="*/ 3 w 110"/>
                <a:gd name="T7" fmla="*/ 137 h 166"/>
                <a:gd name="T8" fmla="*/ 34 w 110"/>
                <a:gd name="T9" fmla="*/ 132 h 166"/>
                <a:gd name="T10" fmla="*/ 56 w 110"/>
                <a:gd name="T11" fmla="*/ 143 h 166"/>
                <a:gd name="T12" fmla="*/ 80 w 110"/>
                <a:gd name="T13" fmla="*/ 117 h 166"/>
                <a:gd name="T14" fmla="*/ 80 w 110"/>
                <a:gd name="T15" fmla="*/ 104 h 166"/>
                <a:gd name="T16" fmla="*/ 79 w 110"/>
                <a:gd name="T17" fmla="*/ 103 h 166"/>
                <a:gd name="T18" fmla="*/ 49 w 110"/>
                <a:gd name="T19" fmla="*/ 120 h 166"/>
                <a:gd name="T20" fmla="*/ 0 w 110"/>
                <a:gd name="T21" fmla="*/ 62 h 166"/>
                <a:gd name="T22" fmla="*/ 47 w 110"/>
                <a:gd name="T23" fmla="*/ 0 h 166"/>
                <a:gd name="T24" fmla="*/ 81 w 110"/>
                <a:gd name="T25" fmla="*/ 17 h 166"/>
                <a:gd name="T26" fmla="*/ 81 w 110"/>
                <a:gd name="T27" fmla="*/ 16 h 166"/>
                <a:gd name="T28" fmla="*/ 84 w 110"/>
                <a:gd name="T29" fmla="*/ 2 h 166"/>
                <a:gd name="T30" fmla="*/ 110 w 110"/>
                <a:gd name="T31" fmla="*/ 2 h 166"/>
                <a:gd name="T32" fmla="*/ 55 w 110"/>
                <a:gd name="T33" fmla="*/ 95 h 166"/>
                <a:gd name="T34" fmla="*/ 80 w 110"/>
                <a:gd name="T35" fmla="*/ 55 h 166"/>
                <a:gd name="T36" fmla="*/ 54 w 110"/>
                <a:gd name="T37" fmla="*/ 22 h 166"/>
                <a:gd name="T38" fmla="*/ 31 w 110"/>
                <a:gd name="T39" fmla="*/ 57 h 166"/>
                <a:gd name="T40" fmla="*/ 55 w 110"/>
                <a:gd name="T41" fmla="*/ 95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0" h="166">
                  <a:moveTo>
                    <a:pt x="110" y="2"/>
                  </a:moveTo>
                  <a:cubicBezTo>
                    <a:pt x="110" y="114"/>
                    <a:pt x="110" y="114"/>
                    <a:pt x="110" y="114"/>
                  </a:cubicBezTo>
                  <a:cubicBezTo>
                    <a:pt x="110" y="133"/>
                    <a:pt x="108" y="166"/>
                    <a:pt x="52" y="166"/>
                  </a:cubicBezTo>
                  <a:cubicBezTo>
                    <a:pt x="29" y="166"/>
                    <a:pt x="8" y="157"/>
                    <a:pt x="3" y="137"/>
                  </a:cubicBezTo>
                  <a:cubicBezTo>
                    <a:pt x="34" y="132"/>
                    <a:pt x="34" y="132"/>
                    <a:pt x="34" y="132"/>
                  </a:cubicBezTo>
                  <a:cubicBezTo>
                    <a:pt x="35" y="138"/>
                    <a:pt x="39" y="143"/>
                    <a:pt x="56" y="143"/>
                  </a:cubicBezTo>
                  <a:cubicBezTo>
                    <a:pt x="72" y="143"/>
                    <a:pt x="80" y="136"/>
                    <a:pt x="80" y="117"/>
                  </a:cubicBezTo>
                  <a:cubicBezTo>
                    <a:pt x="80" y="104"/>
                    <a:pt x="80" y="104"/>
                    <a:pt x="80" y="104"/>
                  </a:cubicBezTo>
                  <a:cubicBezTo>
                    <a:pt x="79" y="103"/>
                    <a:pt x="79" y="103"/>
                    <a:pt x="79" y="103"/>
                  </a:cubicBezTo>
                  <a:cubicBezTo>
                    <a:pt x="74" y="112"/>
                    <a:pt x="67" y="120"/>
                    <a:pt x="49" y="120"/>
                  </a:cubicBezTo>
                  <a:cubicBezTo>
                    <a:pt x="22" y="120"/>
                    <a:pt x="0" y="101"/>
                    <a:pt x="0" y="62"/>
                  </a:cubicBezTo>
                  <a:cubicBezTo>
                    <a:pt x="0" y="22"/>
                    <a:pt x="22" y="0"/>
                    <a:pt x="47" y="0"/>
                  </a:cubicBezTo>
                  <a:cubicBezTo>
                    <a:pt x="71" y="0"/>
                    <a:pt x="79" y="11"/>
                    <a:pt x="81" y="17"/>
                  </a:cubicBezTo>
                  <a:cubicBezTo>
                    <a:pt x="81" y="16"/>
                    <a:pt x="81" y="16"/>
                    <a:pt x="81" y="16"/>
                  </a:cubicBezTo>
                  <a:cubicBezTo>
                    <a:pt x="84" y="2"/>
                    <a:pt x="84" y="2"/>
                    <a:pt x="84" y="2"/>
                  </a:cubicBezTo>
                  <a:lnTo>
                    <a:pt x="110" y="2"/>
                  </a:lnTo>
                  <a:close/>
                  <a:moveTo>
                    <a:pt x="55" y="95"/>
                  </a:moveTo>
                  <a:cubicBezTo>
                    <a:pt x="78" y="95"/>
                    <a:pt x="80" y="71"/>
                    <a:pt x="80" y="55"/>
                  </a:cubicBezTo>
                  <a:cubicBezTo>
                    <a:pt x="80" y="37"/>
                    <a:pt x="71" y="22"/>
                    <a:pt x="54" y="22"/>
                  </a:cubicBezTo>
                  <a:cubicBezTo>
                    <a:pt x="43" y="22"/>
                    <a:pt x="31" y="30"/>
                    <a:pt x="31" y="57"/>
                  </a:cubicBezTo>
                  <a:cubicBezTo>
                    <a:pt x="31" y="71"/>
                    <a:pt x="32" y="95"/>
                    <a:pt x="55" y="9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defTabSz="914400" fontAlgn="auto">
                <a:lnSpc>
                  <a:spcPct val="90000"/>
                </a:lnSpc>
                <a:spcBef>
                  <a:spcPts val="0"/>
                </a:spcBef>
                <a:spcAft>
                  <a:spcPts val="1200"/>
                </a:spcAft>
                <a:defRPr/>
              </a:pPr>
              <a:endParaRPr lang="en-GB" sz="1800" kern="0" dirty="0">
                <a:solidFill>
                  <a:sysClr val="windowText" lastClr="000000"/>
                </a:solidFill>
                <a:latin typeface="Helvetica 75 Bold" panose="020B0804020202020204" pitchFamily="34" charset="0"/>
              </a:endParaRPr>
            </a:p>
          </p:txBody>
        </p:sp>
        <p:sp>
          <p:nvSpPr>
            <p:cNvPr id="14" name="Freeform 12"/>
            <p:cNvSpPr>
              <a:spLocks noEditPoints="1"/>
            </p:cNvSpPr>
            <p:nvPr/>
          </p:nvSpPr>
          <p:spPr bwMode="auto">
            <a:xfrm>
              <a:off x="1348002" y="2593413"/>
              <a:ext cx="112232" cy="52950"/>
            </a:xfrm>
            <a:custGeom>
              <a:avLst/>
              <a:gdLst>
                <a:gd name="T0" fmla="*/ 195 w 195"/>
                <a:gd name="T1" fmla="*/ 92 h 92"/>
                <a:gd name="T2" fmla="*/ 178 w 195"/>
                <a:gd name="T3" fmla="*/ 92 h 92"/>
                <a:gd name="T4" fmla="*/ 178 w 195"/>
                <a:gd name="T5" fmla="*/ 16 h 92"/>
                <a:gd name="T6" fmla="*/ 178 w 195"/>
                <a:gd name="T7" fmla="*/ 16 h 92"/>
                <a:gd name="T8" fmla="*/ 147 w 195"/>
                <a:gd name="T9" fmla="*/ 92 h 92"/>
                <a:gd name="T10" fmla="*/ 138 w 195"/>
                <a:gd name="T11" fmla="*/ 92 h 92"/>
                <a:gd name="T12" fmla="*/ 110 w 195"/>
                <a:gd name="T13" fmla="*/ 16 h 92"/>
                <a:gd name="T14" fmla="*/ 107 w 195"/>
                <a:gd name="T15" fmla="*/ 16 h 92"/>
                <a:gd name="T16" fmla="*/ 107 w 195"/>
                <a:gd name="T17" fmla="*/ 92 h 92"/>
                <a:gd name="T18" fmla="*/ 93 w 195"/>
                <a:gd name="T19" fmla="*/ 92 h 92"/>
                <a:gd name="T20" fmla="*/ 93 w 195"/>
                <a:gd name="T21" fmla="*/ 0 h 92"/>
                <a:gd name="T22" fmla="*/ 117 w 195"/>
                <a:gd name="T23" fmla="*/ 0 h 92"/>
                <a:gd name="T24" fmla="*/ 145 w 195"/>
                <a:gd name="T25" fmla="*/ 71 h 92"/>
                <a:gd name="T26" fmla="*/ 171 w 195"/>
                <a:gd name="T27" fmla="*/ 0 h 92"/>
                <a:gd name="T28" fmla="*/ 195 w 195"/>
                <a:gd name="T29" fmla="*/ 0 h 92"/>
                <a:gd name="T30" fmla="*/ 195 w 195"/>
                <a:gd name="T31" fmla="*/ 92 h 92"/>
                <a:gd name="T32" fmla="*/ 74 w 195"/>
                <a:gd name="T33" fmla="*/ 14 h 92"/>
                <a:gd name="T34" fmla="*/ 46 w 195"/>
                <a:gd name="T35" fmla="*/ 14 h 92"/>
                <a:gd name="T36" fmla="*/ 46 w 195"/>
                <a:gd name="T37" fmla="*/ 92 h 92"/>
                <a:gd name="T38" fmla="*/ 31 w 195"/>
                <a:gd name="T39" fmla="*/ 92 h 92"/>
                <a:gd name="T40" fmla="*/ 31 w 195"/>
                <a:gd name="T41" fmla="*/ 14 h 92"/>
                <a:gd name="T42" fmla="*/ 0 w 195"/>
                <a:gd name="T43" fmla="*/ 14 h 92"/>
                <a:gd name="T44" fmla="*/ 0 w 195"/>
                <a:gd name="T45" fmla="*/ 0 h 92"/>
                <a:gd name="T46" fmla="*/ 74 w 195"/>
                <a:gd name="T47" fmla="*/ 0 h 92"/>
                <a:gd name="T48" fmla="*/ 74 w 195"/>
                <a:gd name="T49" fmla="*/ 14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95" h="92">
                  <a:moveTo>
                    <a:pt x="195" y="92"/>
                  </a:moveTo>
                  <a:lnTo>
                    <a:pt x="178" y="92"/>
                  </a:lnTo>
                  <a:lnTo>
                    <a:pt x="178" y="16"/>
                  </a:lnTo>
                  <a:lnTo>
                    <a:pt x="178" y="16"/>
                  </a:lnTo>
                  <a:lnTo>
                    <a:pt x="147" y="92"/>
                  </a:lnTo>
                  <a:lnTo>
                    <a:pt x="138" y="92"/>
                  </a:lnTo>
                  <a:lnTo>
                    <a:pt x="110" y="16"/>
                  </a:lnTo>
                  <a:lnTo>
                    <a:pt x="107" y="16"/>
                  </a:lnTo>
                  <a:lnTo>
                    <a:pt x="107" y="92"/>
                  </a:lnTo>
                  <a:lnTo>
                    <a:pt x="93" y="92"/>
                  </a:lnTo>
                  <a:lnTo>
                    <a:pt x="93" y="0"/>
                  </a:lnTo>
                  <a:lnTo>
                    <a:pt x="117" y="0"/>
                  </a:lnTo>
                  <a:lnTo>
                    <a:pt x="145" y="71"/>
                  </a:lnTo>
                  <a:lnTo>
                    <a:pt x="171" y="0"/>
                  </a:lnTo>
                  <a:lnTo>
                    <a:pt x="195" y="0"/>
                  </a:lnTo>
                  <a:lnTo>
                    <a:pt x="195" y="92"/>
                  </a:lnTo>
                  <a:close/>
                  <a:moveTo>
                    <a:pt x="74" y="14"/>
                  </a:moveTo>
                  <a:lnTo>
                    <a:pt x="46" y="14"/>
                  </a:lnTo>
                  <a:lnTo>
                    <a:pt x="46" y="92"/>
                  </a:lnTo>
                  <a:lnTo>
                    <a:pt x="31" y="92"/>
                  </a:lnTo>
                  <a:lnTo>
                    <a:pt x="31" y="14"/>
                  </a:lnTo>
                  <a:lnTo>
                    <a:pt x="0" y="14"/>
                  </a:lnTo>
                  <a:lnTo>
                    <a:pt x="0" y="0"/>
                  </a:lnTo>
                  <a:lnTo>
                    <a:pt x="74" y="0"/>
                  </a:lnTo>
                  <a:lnTo>
                    <a:pt x="74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defTabSz="914400" fontAlgn="auto">
                <a:lnSpc>
                  <a:spcPct val="90000"/>
                </a:lnSpc>
                <a:spcBef>
                  <a:spcPts val="0"/>
                </a:spcBef>
                <a:spcAft>
                  <a:spcPts val="1200"/>
                </a:spcAft>
                <a:defRPr/>
              </a:pPr>
              <a:endParaRPr lang="en-GB" sz="1800" kern="0" dirty="0">
                <a:solidFill>
                  <a:sysClr val="windowText" lastClr="000000"/>
                </a:solidFill>
                <a:latin typeface="Helvetica 75 Bold" panose="020B08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74046262"/>
      </p:ext>
    </p:extLst>
  </p:cSld>
  <p:clrMapOvr>
    <a:masterClrMapping/>
  </p:clrMapOvr>
  <p:transition spd="med">
    <p:fade/>
  </p:transition>
  <p:hf sldNum="0" hdr="0" ftr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14325" y="1184275"/>
            <a:ext cx="8515350" cy="3365500"/>
          </a:xfrm>
        </p:spPr>
        <p:txBody>
          <a:bodyPr/>
          <a:lstStyle>
            <a:lvl1pPr>
              <a:defRPr/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/>
            </a:lvl6pPr>
          </a:lstStyle>
          <a:p>
            <a:pPr lvl="0"/>
            <a:r>
              <a:rPr lang="fr-FR" noProof="0" dirty="0"/>
              <a:t>Cliquez pour modifier le texte</a:t>
            </a:r>
          </a:p>
          <a:p>
            <a:pPr lvl="1"/>
            <a:r>
              <a:rPr lang="fr-FR" noProof="0" dirty="0"/>
              <a:t>Deuxième niveau</a:t>
            </a:r>
          </a:p>
          <a:p>
            <a:pPr lvl="2"/>
            <a:r>
              <a:rPr lang="fr-FR" noProof="0" dirty="0"/>
              <a:t>Troisième niveau</a:t>
            </a:r>
          </a:p>
          <a:p>
            <a:pPr lvl="3"/>
            <a:r>
              <a:rPr lang="fr-FR" noProof="0" dirty="0"/>
              <a:t>Quatrième niveau</a:t>
            </a:r>
          </a:p>
          <a:p>
            <a:pPr lvl="4"/>
            <a:r>
              <a:rPr lang="fr-FR" noProof="0" dirty="0"/>
              <a:t>Cinquième niveau</a:t>
            </a:r>
          </a:p>
          <a:p>
            <a:pPr lvl="5"/>
            <a:r>
              <a:rPr lang="fr-FR" noProof="0" dirty="0"/>
              <a:t>Sixième niveau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noProof="0" dirty="0"/>
              <a:t>Cliquez pour modifier le titre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05723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314326" y="268289"/>
            <a:ext cx="4828498" cy="2301874"/>
          </a:xfrm>
        </p:spPr>
        <p:txBody>
          <a:bodyPr>
            <a:noAutofit/>
          </a:bodyPr>
          <a:lstStyle>
            <a:lvl1pPr algn="l">
              <a:lnSpc>
                <a:spcPct val="85000"/>
              </a:lnSpc>
              <a:defRPr sz="5500" baseline="0">
                <a:solidFill>
                  <a:schemeClr val="tx1"/>
                </a:solidFill>
              </a:defRPr>
            </a:lvl1pPr>
          </a:lstStyle>
          <a:p>
            <a:r>
              <a:rPr lang="fr-FR" noProof="0" dirty="0"/>
              <a:t>Cliquez pour modifier le titre</a:t>
            </a:r>
          </a:p>
        </p:txBody>
      </p:sp>
      <p:sp>
        <p:nvSpPr>
          <p:cNvPr id="17" name="Text Placeholder 17"/>
          <p:cNvSpPr>
            <a:spLocks noGrp="1"/>
          </p:cNvSpPr>
          <p:nvPr>
            <p:ph type="body" sz="quarter" idx="16" hasCustomPrompt="1"/>
          </p:nvPr>
        </p:nvSpPr>
        <p:spPr>
          <a:xfrm>
            <a:off x="5800725" y="266701"/>
            <a:ext cx="3028950" cy="3403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fr-FR" noProof="0" dirty="0"/>
              <a:t>Cliquez pour modifier le texte</a:t>
            </a:r>
          </a:p>
          <a:p>
            <a:pPr lvl="1"/>
            <a:r>
              <a:rPr lang="fr-FR" noProof="0" dirty="0"/>
              <a:t>Deuxième niveau</a:t>
            </a:r>
          </a:p>
        </p:txBody>
      </p:sp>
      <p:sp>
        <p:nvSpPr>
          <p:cNvPr id="42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10687" y="2704144"/>
            <a:ext cx="4831185" cy="966156"/>
          </a:xfrm>
        </p:spPr>
        <p:txBody>
          <a:bodyPr/>
          <a:lstStyle>
            <a:lvl1pPr marL="0" indent="0" algn="l">
              <a:buNone/>
              <a:defRPr baseline="0">
                <a:solidFill>
                  <a:schemeClr val="tx1"/>
                </a:solidFill>
              </a:defRPr>
            </a:lvl1pPr>
            <a:lvl2pPr marL="180975" indent="-180975" algn="l">
              <a:buClr>
                <a:schemeClr val="bg2"/>
              </a:buClr>
              <a:buSzPct val="100000"/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</a:defRPr>
            </a:lvl2pPr>
            <a:lvl3pPr marL="406800" indent="-190800" algn="l">
              <a:spcBef>
                <a:spcPts val="336"/>
              </a:spcBef>
              <a:buClrTx/>
              <a:buFont typeface="Helvetica 55 Roman" panose="020B0604020202020204" pitchFamily="34" charset="0"/>
              <a:buChar char="–"/>
              <a:defRPr>
                <a:solidFill>
                  <a:schemeClr val="tx1"/>
                </a:solidFill>
                <a:latin typeface="Helvetica 55 Roman" panose="020B0604020202020204" pitchFamily="34" charset="0"/>
              </a:defRPr>
            </a:lvl3pPr>
            <a:lvl4pPr marL="594000" indent="-172800" algn="l">
              <a:spcBef>
                <a:spcPts val="24"/>
              </a:spcBef>
              <a:buFont typeface="Helvetica 55 Roman" panose="020B0604020202020204" pitchFamily="34" charset="0"/>
              <a:buChar char="–"/>
              <a:defRPr>
                <a:solidFill>
                  <a:schemeClr val="tx1"/>
                </a:solidFill>
              </a:defRPr>
            </a:lvl4pPr>
            <a:lvl5pPr marL="799200" indent="-190800" algn="l">
              <a:buFont typeface="Helvetica 55 Roman" panose="020B0604020202020204" pitchFamily="34" charset="0"/>
              <a:buChar char="–"/>
              <a:defRPr>
                <a:solidFill>
                  <a:schemeClr val="tx1"/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dirty="0"/>
              <a:t>Cliquez pour modifier le nom du présentateur</a:t>
            </a:r>
          </a:p>
        </p:txBody>
      </p:sp>
      <p:grpSp>
        <p:nvGrpSpPr>
          <p:cNvPr id="3" name="Group 2"/>
          <p:cNvGrpSpPr/>
          <p:nvPr userDrawn="1"/>
        </p:nvGrpSpPr>
        <p:grpSpPr>
          <a:xfrm>
            <a:off x="313535" y="4233863"/>
            <a:ext cx="612775" cy="612775"/>
            <a:chOff x="313535" y="4233863"/>
            <a:chExt cx="612775" cy="612775"/>
          </a:xfrm>
        </p:grpSpPr>
        <p:sp>
          <p:nvSpPr>
            <p:cNvPr id="43" name="Rectangle 5"/>
            <p:cNvSpPr>
              <a:spLocks noChangeArrowheads="1"/>
            </p:cNvSpPr>
            <p:nvPr userDrawn="1"/>
          </p:nvSpPr>
          <p:spPr bwMode="auto">
            <a:xfrm>
              <a:off x="313535" y="4233863"/>
              <a:ext cx="612775" cy="612775"/>
            </a:xfrm>
            <a:prstGeom prst="rect">
              <a:avLst/>
            </a:prstGeom>
            <a:solidFill>
              <a:srgbClr val="FF7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</a:pPr>
              <a:endParaRPr lang="en-GB" sz="1800">
                <a:solidFill>
                  <a:srgbClr val="000000"/>
                </a:solidFill>
                <a:latin typeface="Helvetica 75 Bold"/>
                <a:ea typeface="+mn-ea"/>
              </a:endParaRPr>
            </a:p>
          </p:txBody>
        </p:sp>
        <p:sp>
          <p:nvSpPr>
            <p:cNvPr id="44" name="Freeform 6"/>
            <p:cNvSpPr>
              <a:spLocks noEditPoints="1"/>
            </p:cNvSpPr>
            <p:nvPr userDrawn="1"/>
          </p:nvSpPr>
          <p:spPr bwMode="auto">
            <a:xfrm>
              <a:off x="500860" y="4708526"/>
              <a:ext cx="74613" cy="87313"/>
            </a:xfrm>
            <a:custGeom>
              <a:avLst/>
              <a:gdLst>
                <a:gd name="T0" fmla="*/ 66 w 93"/>
                <a:gd name="T1" fmla="*/ 99 h 109"/>
                <a:gd name="T2" fmla="*/ 31 w 93"/>
                <a:gd name="T3" fmla="*/ 109 h 109"/>
                <a:gd name="T4" fmla="*/ 0 w 93"/>
                <a:gd name="T5" fmla="*/ 79 h 109"/>
                <a:gd name="T6" fmla="*/ 66 w 93"/>
                <a:gd name="T7" fmla="*/ 37 h 109"/>
                <a:gd name="T8" fmla="*/ 66 w 93"/>
                <a:gd name="T9" fmla="*/ 32 h 109"/>
                <a:gd name="T10" fmla="*/ 49 w 93"/>
                <a:gd name="T11" fmla="*/ 19 h 109"/>
                <a:gd name="T12" fmla="*/ 24 w 93"/>
                <a:gd name="T13" fmla="*/ 32 h 109"/>
                <a:gd name="T14" fmla="*/ 5 w 93"/>
                <a:gd name="T15" fmla="*/ 21 h 109"/>
                <a:gd name="T16" fmla="*/ 50 w 93"/>
                <a:gd name="T17" fmla="*/ 0 h 109"/>
                <a:gd name="T18" fmla="*/ 93 w 93"/>
                <a:gd name="T19" fmla="*/ 32 h 109"/>
                <a:gd name="T20" fmla="*/ 93 w 93"/>
                <a:gd name="T21" fmla="*/ 108 h 109"/>
                <a:gd name="T22" fmla="*/ 68 w 93"/>
                <a:gd name="T23" fmla="*/ 108 h 109"/>
                <a:gd name="T24" fmla="*/ 66 w 93"/>
                <a:gd name="T25" fmla="*/ 99 h 109"/>
                <a:gd name="T26" fmla="*/ 27 w 93"/>
                <a:gd name="T27" fmla="*/ 77 h 109"/>
                <a:gd name="T28" fmla="*/ 39 w 93"/>
                <a:gd name="T29" fmla="*/ 90 h 109"/>
                <a:gd name="T30" fmla="*/ 65 w 93"/>
                <a:gd name="T31" fmla="*/ 79 h 109"/>
                <a:gd name="T32" fmla="*/ 65 w 93"/>
                <a:gd name="T33" fmla="*/ 54 h 109"/>
                <a:gd name="T34" fmla="*/ 27 w 93"/>
                <a:gd name="T35" fmla="*/ 77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3" h="109">
                  <a:moveTo>
                    <a:pt x="66" y="99"/>
                  </a:moveTo>
                  <a:cubicBezTo>
                    <a:pt x="55" y="106"/>
                    <a:pt x="43" y="109"/>
                    <a:pt x="31" y="109"/>
                  </a:cubicBezTo>
                  <a:cubicBezTo>
                    <a:pt x="11" y="109"/>
                    <a:pt x="0" y="96"/>
                    <a:pt x="0" y="79"/>
                  </a:cubicBezTo>
                  <a:cubicBezTo>
                    <a:pt x="0" y="55"/>
                    <a:pt x="21" y="42"/>
                    <a:pt x="66" y="37"/>
                  </a:cubicBezTo>
                  <a:cubicBezTo>
                    <a:pt x="66" y="32"/>
                    <a:pt x="66" y="32"/>
                    <a:pt x="66" y="32"/>
                  </a:cubicBezTo>
                  <a:cubicBezTo>
                    <a:pt x="66" y="24"/>
                    <a:pt x="60" y="19"/>
                    <a:pt x="49" y="19"/>
                  </a:cubicBezTo>
                  <a:cubicBezTo>
                    <a:pt x="39" y="19"/>
                    <a:pt x="30" y="24"/>
                    <a:pt x="24" y="32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15" y="7"/>
                    <a:pt x="30" y="0"/>
                    <a:pt x="50" y="0"/>
                  </a:cubicBezTo>
                  <a:cubicBezTo>
                    <a:pt x="77" y="0"/>
                    <a:pt x="93" y="12"/>
                    <a:pt x="93" y="32"/>
                  </a:cubicBezTo>
                  <a:cubicBezTo>
                    <a:pt x="93" y="32"/>
                    <a:pt x="93" y="108"/>
                    <a:pt x="93" y="108"/>
                  </a:cubicBezTo>
                  <a:cubicBezTo>
                    <a:pt x="68" y="108"/>
                    <a:pt x="68" y="108"/>
                    <a:pt x="68" y="108"/>
                  </a:cubicBezTo>
                  <a:lnTo>
                    <a:pt x="66" y="99"/>
                  </a:lnTo>
                  <a:close/>
                  <a:moveTo>
                    <a:pt x="27" y="77"/>
                  </a:moveTo>
                  <a:cubicBezTo>
                    <a:pt x="27" y="84"/>
                    <a:pt x="31" y="90"/>
                    <a:pt x="39" y="90"/>
                  </a:cubicBezTo>
                  <a:cubicBezTo>
                    <a:pt x="48" y="90"/>
                    <a:pt x="57" y="87"/>
                    <a:pt x="65" y="79"/>
                  </a:cubicBezTo>
                  <a:cubicBezTo>
                    <a:pt x="65" y="54"/>
                    <a:pt x="65" y="54"/>
                    <a:pt x="65" y="54"/>
                  </a:cubicBezTo>
                  <a:cubicBezTo>
                    <a:pt x="39" y="57"/>
                    <a:pt x="27" y="64"/>
                    <a:pt x="27" y="7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</a:pPr>
              <a:endParaRPr lang="en-GB" sz="1800">
                <a:solidFill>
                  <a:srgbClr val="000000"/>
                </a:solidFill>
                <a:latin typeface="Helvetica 75 Bold"/>
                <a:ea typeface="+mn-ea"/>
              </a:endParaRPr>
            </a:p>
          </p:txBody>
        </p:sp>
        <p:sp>
          <p:nvSpPr>
            <p:cNvPr id="45" name="Freeform 7"/>
            <p:cNvSpPr>
              <a:spLocks/>
            </p:cNvSpPr>
            <p:nvPr userDrawn="1"/>
          </p:nvSpPr>
          <p:spPr bwMode="auto">
            <a:xfrm>
              <a:off x="592935" y="4708526"/>
              <a:ext cx="76200" cy="87313"/>
            </a:xfrm>
            <a:custGeom>
              <a:avLst/>
              <a:gdLst>
                <a:gd name="T0" fmla="*/ 0 w 94"/>
                <a:gd name="T1" fmla="*/ 5 h 108"/>
                <a:gd name="T2" fmla="*/ 23 w 94"/>
                <a:gd name="T3" fmla="*/ 2 h 108"/>
                <a:gd name="T4" fmla="*/ 25 w 94"/>
                <a:gd name="T5" fmla="*/ 15 h 108"/>
                <a:gd name="T6" fmla="*/ 61 w 94"/>
                <a:gd name="T7" fmla="*/ 0 h 108"/>
                <a:gd name="T8" fmla="*/ 94 w 94"/>
                <a:gd name="T9" fmla="*/ 34 h 108"/>
                <a:gd name="T10" fmla="*/ 94 w 94"/>
                <a:gd name="T11" fmla="*/ 108 h 108"/>
                <a:gd name="T12" fmla="*/ 66 w 94"/>
                <a:gd name="T13" fmla="*/ 108 h 108"/>
                <a:gd name="T14" fmla="*/ 66 w 94"/>
                <a:gd name="T15" fmla="*/ 39 h 108"/>
                <a:gd name="T16" fmla="*/ 53 w 94"/>
                <a:gd name="T17" fmla="*/ 21 h 108"/>
                <a:gd name="T18" fmla="*/ 27 w 94"/>
                <a:gd name="T19" fmla="*/ 32 h 108"/>
                <a:gd name="T20" fmla="*/ 27 w 94"/>
                <a:gd name="T21" fmla="*/ 108 h 108"/>
                <a:gd name="T22" fmla="*/ 0 w 94"/>
                <a:gd name="T23" fmla="*/ 108 h 108"/>
                <a:gd name="T24" fmla="*/ 0 w 94"/>
                <a:gd name="T25" fmla="*/ 5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4" h="108">
                  <a:moveTo>
                    <a:pt x="0" y="5"/>
                  </a:moveTo>
                  <a:cubicBezTo>
                    <a:pt x="23" y="2"/>
                    <a:pt x="23" y="2"/>
                    <a:pt x="23" y="2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38" y="5"/>
                    <a:pt x="48" y="0"/>
                    <a:pt x="61" y="0"/>
                  </a:cubicBezTo>
                  <a:cubicBezTo>
                    <a:pt x="83" y="0"/>
                    <a:pt x="94" y="12"/>
                    <a:pt x="94" y="34"/>
                  </a:cubicBezTo>
                  <a:cubicBezTo>
                    <a:pt x="94" y="108"/>
                    <a:pt x="94" y="108"/>
                    <a:pt x="94" y="108"/>
                  </a:cubicBezTo>
                  <a:cubicBezTo>
                    <a:pt x="66" y="108"/>
                    <a:pt x="66" y="108"/>
                    <a:pt x="66" y="108"/>
                  </a:cubicBezTo>
                  <a:cubicBezTo>
                    <a:pt x="66" y="39"/>
                    <a:pt x="66" y="39"/>
                    <a:pt x="66" y="39"/>
                  </a:cubicBezTo>
                  <a:cubicBezTo>
                    <a:pt x="66" y="26"/>
                    <a:pt x="63" y="21"/>
                    <a:pt x="53" y="21"/>
                  </a:cubicBezTo>
                  <a:cubicBezTo>
                    <a:pt x="45" y="21"/>
                    <a:pt x="36" y="24"/>
                    <a:pt x="27" y="32"/>
                  </a:cubicBezTo>
                  <a:cubicBezTo>
                    <a:pt x="27" y="108"/>
                    <a:pt x="27" y="108"/>
                    <a:pt x="27" y="108"/>
                  </a:cubicBezTo>
                  <a:cubicBezTo>
                    <a:pt x="0" y="108"/>
                    <a:pt x="0" y="108"/>
                    <a:pt x="0" y="108"/>
                  </a:cubicBezTo>
                  <a:lnTo>
                    <a:pt x="0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</a:pPr>
              <a:endParaRPr lang="en-GB" sz="1800">
                <a:solidFill>
                  <a:srgbClr val="000000"/>
                </a:solidFill>
                <a:latin typeface="Helvetica 75 Bold"/>
                <a:ea typeface="+mn-ea"/>
              </a:endParaRPr>
            </a:p>
          </p:txBody>
        </p:sp>
        <p:sp>
          <p:nvSpPr>
            <p:cNvPr id="46" name="Freeform 8"/>
            <p:cNvSpPr>
              <a:spLocks noEditPoints="1"/>
            </p:cNvSpPr>
            <p:nvPr userDrawn="1"/>
          </p:nvSpPr>
          <p:spPr bwMode="auto">
            <a:xfrm>
              <a:off x="778673" y="4708526"/>
              <a:ext cx="79375" cy="88900"/>
            </a:xfrm>
            <a:custGeom>
              <a:avLst/>
              <a:gdLst>
                <a:gd name="T0" fmla="*/ 50 w 98"/>
                <a:gd name="T1" fmla="*/ 110 h 110"/>
                <a:gd name="T2" fmla="*/ 0 w 98"/>
                <a:gd name="T3" fmla="*/ 55 h 110"/>
                <a:gd name="T4" fmla="*/ 49 w 98"/>
                <a:gd name="T5" fmla="*/ 0 h 110"/>
                <a:gd name="T6" fmla="*/ 98 w 98"/>
                <a:gd name="T7" fmla="*/ 54 h 110"/>
                <a:gd name="T8" fmla="*/ 97 w 98"/>
                <a:gd name="T9" fmla="*/ 59 h 110"/>
                <a:gd name="T10" fmla="*/ 27 w 98"/>
                <a:gd name="T11" fmla="*/ 59 h 110"/>
                <a:gd name="T12" fmla="*/ 52 w 98"/>
                <a:gd name="T13" fmla="*/ 89 h 110"/>
                <a:gd name="T14" fmla="*/ 76 w 98"/>
                <a:gd name="T15" fmla="*/ 76 h 110"/>
                <a:gd name="T16" fmla="*/ 96 w 98"/>
                <a:gd name="T17" fmla="*/ 87 h 110"/>
                <a:gd name="T18" fmla="*/ 50 w 98"/>
                <a:gd name="T19" fmla="*/ 110 h 110"/>
                <a:gd name="T20" fmla="*/ 70 w 98"/>
                <a:gd name="T21" fmla="*/ 41 h 110"/>
                <a:gd name="T22" fmla="*/ 49 w 98"/>
                <a:gd name="T23" fmla="*/ 19 h 110"/>
                <a:gd name="T24" fmla="*/ 28 w 98"/>
                <a:gd name="T25" fmla="*/ 41 h 110"/>
                <a:gd name="T26" fmla="*/ 70 w 98"/>
                <a:gd name="T27" fmla="*/ 41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8" h="110">
                  <a:moveTo>
                    <a:pt x="50" y="110"/>
                  </a:moveTo>
                  <a:cubicBezTo>
                    <a:pt x="19" y="110"/>
                    <a:pt x="0" y="90"/>
                    <a:pt x="0" y="55"/>
                  </a:cubicBezTo>
                  <a:cubicBezTo>
                    <a:pt x="0" y="20"/>
                    <a:pt x="19" y="0"/>
                    <a:pt x="49" y="0"/>
                  </a:cubicBezTo>
                  <a:cubicBezTo>
                    <a:pt x="80" y="0"/>
                    <a:pt x="98" y="20"/>
                    <a:pt x="98" y="54"/>
                  </a:cubicBezTo>
                  <a:cubicBezTo>
                    <a:pt x="98" y="56"/>
                    <a:pt x="97" y="57"/>
                    <a:pt x="97" y="59"/>
                  </a:cubicBezTo>
                  <a:cubicBezTo>
                    <a:pt x="27" y="59"/>
                    <a:pt x="27" y="59"/>
                    <a:pt x="27" y="59"/>
                  </a:cubicBezTo>
                  <a:cubicBezTo>
                    <a:pt x="28" y="79"/>
                    <a:pt x="36" y="89"/>
                    <a:pt x="52" y="89"/>
                  </a:cubicBezTo>
                  <a:cubicBezTo>
                    <a:pt x="63" y="89"/>
                    <a:pt x="70" y="85"/>
                    <a:pt x="76" y="76"/>
                  </a:cubicBezTo>
                  <a:cubicBezTo>
                    <a:pt x="96" y="87"/>
                    <a:pt x="96" y="87"/>
                    <a:pt x="96" y="87"/>
                  </a:cubicBezTo>
                  <a:cubicBezTo>
                    <a:pt x="87" y="102"/>
                    <a:pt x="71" y="110"/>
                    <a:pt x="50" y="110"/>
                  </a:cubicBezTo>
                  <a:close/>
                  <a:moveTo>
                    <a:pt x="70" y="41"/>
                  </a:moveTo>
                  <a:cubicBezTo>
                    <a:pt x="70" y="27"/>
                    <a:pt x="62" y="19"/>
                    <a:pt x="49" y="19"/>
                  </a:cubicBezTo>
                  <a:cubicBezTo>
                    <a:pt x="37" y="19"/>
                    <a:pt x="29" y="27"/>
                    <a:pt x="28" y="41"/>
                  </a:cubicBezTo>
                  <a:lnTo>
                    <a:pt x="70" y="4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</a:pPr>
              <a:endParaRPr lang="en-GB" sz="1800">
                <a:solidFill>
                  <a:srgbClr val="000000"/>
                </a:solidFill>
                <a:latin typeface="Helvetica 75 Bold"/>
                <a:ea typeface="+mn-ea"/>
              </a:endParaRPr>
            </a:p>
          </p:txBody>
        </p:sp>
        <p:sp>
          <p:nvSpPr>
            <p:cNvPr id="47" name="Freeform 9"/>
            <p:cNvSpPr>
              <a:spLocks noEditPoints="1"/>
            </p:cNvSpPr>
            <p:nvPr userDrawn="1"/>
          </p:nvSpPr>
          <p:spPr bwMode="auto">
            <a:xfrm>
              <a:off x="346873" y="4708526"/>
              <a:ext cx="84138" cy="88900"/>
            </a:xfrm>
            <a:custGeom>
              <a:avLst/>
              <a:gdLst>
                <a:gd name="T0" fmla="*/ 52 w 104"/>
                <a:gd name="T1" fmla="*/ 111 h 111"/>
                <a:gd name="T2" fmla="*/ 0 w 104"/>
                <a:gd name="T3" fmla="*/ 55 h 111"/>
                <a:gd name="T4" fmla="*/ 52 w 104"/>
                <a:gd name="T5" fmla="*/ 0 h 111"/>
                <a:gd name="T6" fmla="*/ 104 w 104"/>
                <a:gd name="T7" fmla="*/ 55 h 111"/>
                <a:gd name="T8" fmla="*/ 52 w 104"/>
                <a:gd name="T9" fmla="*/ 111 h 111"/>
                <a:gd name="T10" fmla="*/ 52 w 104"/>
                <a:gd name="T11" fmla="*/ 23 h 111"/>
                <a:gd name="T12" fmla="*/ 28 w 104"/>
                <a:gd name="T13" fmla="*/ 55 h 111"/>
                <a:gd name="T14" fmla="*/ 52 w 104"/>
                <a:gd name="T15" fmla="*/ 87 h 111"/>
                <a:gd name="T16" fmla="*/ 77 w 104"/>
                <a:gd name="T17" fmla="*/ 55 h 111"/>
                <a:gd name="T18" fmla="*/ 52 w 104"/>
                <a:gd name="T19" fmla="*/ 23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4" h="111">
                  <a:moveTo>
                    <a:pt x="52" y="111"/>
                  </a:moveTo>
                  <a:cubicBezTo>
                    <a:pt x="25" y="111"/>
                    <a:pt x="0" y="93"/>
                    <a:pt x="0" y="55"/>
                  </a:cubicBezTo>
                  <a:cubicBezTo>
                    <a:pt x="0" y="17"/>
                    <a:pt x="25" y="0"/>
                    <a:pt x="52" y="0"/>
                  </a:cubicBezTo>
                  <a:cubicBezTo>
                    <a:pt x="79" y="0"/>
                    <a:pt x="104" y="17"/>
                    <a:pt x="104" y="55"/>
                  </a:cubicBezTo>
                  <a:cubicBezTo>
                    <a:pt x="104" y="93"/>
                    <a:pt x="79" y="111"/>
                    <a:pt x="52" y="111"/>
                  </a:cubicBezTo>
                  <a:close/>
                  <a:moveTo>
                    <a:pt x="52" y="23"/>
                  </a:moveTo>
                  <a:cubicBezTo>
                    <a:pt x="31" y="23"/>
                    <a:pt x="28" y="42"/>
                    <a:pt x="28" y="55"/>
                  </a:cubicBezTo>
                  <a:cubicBezTo>
                    <a:pt x="28" y="69"/>
                    <a:pt x="31" y="87"/>
                    <a:pt x="52" y="87"/>
                  </a:cubicBezTo>
                  <a:cubicBezTo>
                    <a:pt x="73" y="87"/>
                    <a:pt x="77" y="69"/>
                    <a:pt x="77" y="55"/>
                  </a:cubicBezTo>
                  <a:cubicBezTo>
                    <a:pt x="77" y="42"/>
                    <a:pt x="73" y="23"/>
                    <a:pt x="52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</a:pPr>
              <a:endParaRPr lang="en-GB" sz="1800">
                <a:solidFill>
                  <a:srgbClr val="000000"/>
                </a:solidFill>
                <a:latin typeface="Helvetica 75 Bold"/>
                <a:ea typeface="+mn-ea"/>
              </a:endParaRPr>
            </a:p>
          </p:txBody>
        </p:sp>
        <p:sp>
          <p:nvSpPr>
            <p:cNvPr id="48" name="Freeform 10"/>
            <p:cNvSpPr>
              <a:spLocks/>
            </p:cNvSpPr>
            <p:nvPr userDrawn="1"/>
          </p:nvSpPr>
          <p:spPr bwMode="auto">
            <a:xfrm>
              <a:off x="446885" y="4708526"/>
              <a:ext cx="47625" cy="87313"/>
            </a:xfrm>
            <a:custGeom>
              <a:avLst/>
              <a:gdLst>
                <a:gd name="T0" fmla="*/ 0 w 59"/>
                <a:gd name="T1" fmla="*/ 3 h 108"/>
                <a:gd name="T2" fmla="*/ 26 w 59"/>
                <a:gd name="T3" fmla="*/ 3 h 108"/>
                <a:gd name="T4" fmla="*/ 26 w 59"/>
                <a:gd name="T5" fmla="*/ 15 h 108"/>
                <a:gd name="T6" fmla="*/ 55 w 59"/>
                <a:gd name="T7" fmla="*/ 0 h 108"/>
                <a:gd name="T8" fmla="*/ 59 w 59"/>
                <a:gd name="T9" fmla="*/ 1 h 108"/>
                <a:gd name="T10" fmla="*/ 59 w 59"/>
                <a:gd name="T11" fmla="*/ 27 h 108"/>
                <a:gd name="T12" fmla="*/ 58 w 59"/>
                <a:gd name="T13" fmla="*/ 27 h 108"/>
                <a:gd name="T14" fmla="*/ 28 w 59"/>
                <a:gd name="T15" fmla="*/ 38 h 108"/>
                <a:gd name="T16" fmla="*/ 28 w 59"/>
                <a:gd name="T17" fmla="*/ 108 h 108"/>
                <a:gd name="T18" fmla="*/ 0 w 59"/>
                <a:gd name="T19" fmla="*/ 108 h 108"/>
                <a:gd name="T20" fmla="*/ 0 w 59"/>
                <a:gd name="T21" fmla="*/ 3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9" h="108">
                  <a:moveTo>
                    <a:pt x="0" y="3"/>
                  </a:moveTo>
                  <a:cubicBezTo>
                    <a:pt x="26" y="3"/>
                    <a:pt x="26" y="3"/>
                    <a:pt x="26" y="3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31" y="8"/>
                    <a:pt x="44" y="0"/>
                    <a:pt x="55" y="0"/>
                  </a:cubicBezTo>
                  <a:cubicBezTo>
                    <a:pt x="57" y="0"/>
                    <a:pt x="58" y="0"/>
                    <a:pt x="59" y="1"/>
                  </a:cubicBezTo>
                  <a:cubicBezTo>
                    <a:pt x="59" y="27"/>
                    <a:pt x="59" y="27"/>
                    <a:pt x="59" y="27"/>
                  </a:cubicBezTo>
                  <a:cubicBezTo>
                    <a:pt x="59" y="27"/>
                    <a:pt x="58" y="27"/>
                    <a:pt x="58" y="27"/>
                  </a:cubicBezTo>
                  <a:cubicBezTo>
                    <a:pt x="46" y="27"/>
                    <a:pt x="32" y="28"/>
                    <a:pt x="28" y="38"/>
                  </a:cubicBezTo>
                  <a:cubicBezTo>
                    <a:pt x="28" y="108"/>
                    <a:pt x="28" y="108"/>
                    <a:pt x="28" y="108"/>
                  </a:cubicBezTo>
                  <a:cubicBezTo>
                    <a:pt x="0" y="108"/>
                    <a:pt x="0" y="108"/>
                    <a:pt x="0" y="108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</a:pPr>
              <a:endParaRPr lang="en-GB" sz="1800">
                <a:solidFill>
                  <a:srgbClr val="000000"/>
                </a:solidFill>
                <a:latin typeface="Helvetica 75 Bold"/>
                <a:ea typeface="+mn-ea"/>
              </a:endParaRPr>
            </a:p>
          </p:txBody>
        </p:sp>
        <p:sp>
          <p:nvSpPr>
            <p:cNvPr id="49" name="Freeform 11"/>
            <p:cNvSpPr>
              <a:spLocks noEditPoints="1"/>
            </p:cNvSpPr>
            <p:nvPr userDrawn="1"/>
          </p:nvSpPr>
          <p:spPr bwMode="auto">
            <a:xfrm>
              <a:off x="685010" y="4708526"/>
              <a:ext cx="79375" cy="120650"/>
            </a:xfrm>
            <a:custGeom>
              <a:avLst/>
              <a:gdLst>
                <a:gd name="T0" fmla="*/ 49 w 98"/>
                <a:gd name="T1" fmla="*/ 85 h 149"/>
                <a:gd name="T2" fmla="*/ 72 w 98"/>
                <a:gd name="T3" fmla="*/ 50 h 149"/>
                <a:gd name="T4" fmla="*/ 49 w 98"/>
                <a:gd name="T5" fmla="*/ 20 h 149"/>
                <a:gd name="T6" fmla="*/ 28 w 98"/>
                <a:gd name="T7" fmla="*/ 51 h 149"/>
                <a:gd name="T8" fmla="*/ 49 w 98"/>
                <a:gd name="T9" fmla="*/ 85 h 149"/>
                <a:gd name="T10" fmla="*/ 98 w 98"/>
                <a:gd name="T11" fmla="*/ 2 h 149"/>
                <a:gd name="T12" fmla="*/ 98 w 98"/>
                <a:gd name="T13" fmla="*/ 102 h 149"/>
                <a:gd name="T14" fmla="*/ 47 w 98"/>
                <a:gd name="T15" fmla="*/ 149 h 149"/>
                <a:gd name="T16" fmla="*/ 3 w 98"/>
                <a:gd name="T17" fmla="*/ 123 h 149"/>
                <a:gd name="T18" fmla="*/ 30 w 98"/>
                <a:gd name="T19" fmla="*/ 118 h 149"/>
                <a:gd name="T20" fmla="*/ 50 w 98"/>
                <a:gd name="T21" fmla="*/ 128 h 149"/>
                <a:gd name="T22" fmla="*/ 72 w 98"/>
                <a:gd name="T23" fmla="*/ 105 h 149"/>
                <a:gd name="T24" fmla="*/ 72 w 98"/>
                <a:gd name="T25" fmla="*/ 93 h 149"/>
                <a:gd name="T26" fmla="*/ 71 w 98"/>
                <a:gd name="T27" fmla="*/ 92 h 149"/>
                <a:gd name="T28" fmla="*/ 44 w 98"/>
                <a:gd name="T29" fmla="*/ 108 h 149"/>
                <a:gd name="T30" fmla="*/ 0 w 98"/>
                <a:gd name="T31" fmla="*/ 55 h 149"/>
                <a:gd name="T32" fmla="*/ 42 w 98"/>
                <a:gd name="T33" fmla="*/ 0 h 149"/>
                <a:gd name="T34" fmla="*/ 73 w 98"/>
                <a:gd name="T35" fmla="*/ 15 h 149"/>
                <a:gd name="T36" fmla="*/ 73 w 98"/>
                <a:gd name="T37" fmla="*/ 15 h 149"/>
                <a:gd name="T38" fmla="*/ 75 w 98"/>
                <a:gd name="T39" fmla="*/ 2 h 149"/>
                <a:gd name="T40" fmla="*/ 98 w 98"/>
                <a:gd name="T41" fmla="*/ 2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8" h="149">
                  <a:moveTo>
                    <a:pt x="49" y="85"/>
                  </a:moveTo>
                  <a:cubicBezTo>
                    <a:pt x="70" y="85"/>
                    <a:pt x="72" y="64"/>
                    <a:pt x="72" y="50"/>
                  </a:cubicBezTo>
                  <a:cubicBezTo>
                    <a:pt x="72" y="33"/>
                    <a:pt x="64" y="20"/>
                    <a:pt x="49" y="20"/>
                  </a:cubicBezTo>
                  <a:cubicBezTo>
                    <a:pt x="39" y="20"/>
                    <a:pt x="28" y="27"/>
                    <a:pt x="28" y="51"/>
                  </a:cubicBezTo>
                  <a:cubicBezTo>
                    <a:pt x="28" y="64"/>
                    <a:pt x="29" y="85"/>
                    <a:pt x="49" y="85"/>
                  </a:cubicBezTo>
                  <a:close/>
                  <a:moveTo>
                    <a:pt x="98" y="2"/>
                  </a:moveTo>
                  <a:cubicBezTo>
                    <a:pt x="98" y="102"/>
                    <a:pt x="98" y="102"/>
                    <a:pt x="98" y="102"/>
                  </a:cubicBezTo>
                  <a:cubicBezTo>
                    <a:pt x="98" y="119"/>
                    <a:pt x="97" y="148"/>
                    <a:pt x="47" y="149"/>
                  </a:cubicBezTo>
                  <a:cubicBezTo>
                    <a:pt x="26" y="149"/>
                    <a:pt x="7" y="141"/>
                    <a:pt x="3" y="123"/>
                  </a:cubicBezTo>
                  <a:cubicBezTo>
                    <a:pt x="30" y="118"/>
                    <a:pt x="30" y="118"/>
                    <a:pt x="30" y="118"/>
                  </a:cubicBezTo>
                  <a:cubicBezTo>
                    <a:pt x="32" y="123"/>
                    <a:pt x="35" y="128"/>
                    <a:pt x="50" y="128"/>
                  </a:cubicBezTo>
                  <a:cubicBezTo>
                    <a:pt x="65" y="128"/>
                    <a:pt x="72" y="122"/>
                    <a:pt x="72" y="105"/>
                  </a:cubicBezTo>
                  <a:cubicBezTo>
                    <a:pt x="72" y="93"/>
                    <a:pt x="72" y="93"/>
                    <a:pt x="72" y="93"/>
                  </a:cubicBezTo>
                  <a:cubicBezTo>
                    <a:pt x="71" y="92"/>
                    <a:pt x="71" y="92"/>
                    <a:pt x="71" y="92"/>
                  </a:cubicBezTo>
                  <a:cubicBezTo>
                    <a:pt x="67" y="100"/>
                    <a:pt x="60" y="108"/>
                    <a:pt x="44" y="108"/>
                  </a:cubicBezTo>
                  <a:cubicBezTo>
                    <a:pt x="19" y="108"/>
                    <a:pt x="0" y="91"/>
                    <a:pt x="0" y="55"/>
                  </a:cubicBezTo>
                  <a:cubicBezTo>
                    <a:pt x="0" y="20"/>
                    <a:pt x="20" y="0"/>
                    <a:pt x="42" y="0"/>
                  </a:cubicBezTo>
                  <a:cubicBezTo>
                    <a:pt x="63" y="0"/>
                    <a:pt x="71" y="10"/>
                    <a:pt x="73" y="15"/>
                  </a:cubicBezTo>
                  <a:cubicBezTo>
                    <a:pt x="73" y="15"/>
                    <a:pt x="73" y="15"/>
                    <a:pt x="73" y="15"/>
                  </a:cubicBezTo>
                  <a:cubicBezTo>
                    <a:pt x="75" y="2"/>
                    <a:pt x="75" y="2"/>
                    <a:pt x="75" y="2"/>
                  </a:cubicBezTo>
                  <a:lnTo>
                    <a:pt x="98" y="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</a:pPr>
              <a:endParaRPr lang="en-GB" sz="1800">
                <a:solidFill>
                  <a:srgbClr val="000000"/>
                </a:solidFill>
                <a:latin typeface="Helvetica 75 Bold"/>
                <a:ea typeface="+mn-ea"/>
              </a:endParaRPr>
            </a:p>
          </p:txBody>
        </p:sp>
        <p:sp>
          <p:nvSpPr>
            <p:cNvPr id="50" name="Freeform 12"/>
            <p:cNvSpPr>
              <a:spLocks noEditPoints="1"/>
            </p:cNvSpPr>
            <p:nvPr userDrawn="1"/>
          </p:nvSpPr>
          <p:spPr bwMode="auto">
            <a:xfrm>
              <a:off x="843760" y="4678363"/>
              <a:ext cx="58738" cy="26988"/>
            </a:xfrm>
            <a:custGeom>
              <a:avLst/>
              <a:gdLst>
                <a:gd name="T0" fmla="*/ 14 w 37"/>
                <a:gd name="T1" fmla="*/ 2 h 17"/>
                <a:gd name="T2" fmla="*/ 9 w 37"/>
                <a:gd name="T3" fmla="*/ 2 h 17"/>
                <a:gd name="T4" fmla="*/ 9 w 37"/>
                <a:gd name="T5" fmla="*/ 17 h 17"/>
                <a:gd name="T6" fmla="*/ 6 w 37"/>
                <a:gd name="T7" fmla="*/ 17 h 17"/>
                <a:gd name="T8" fmla="*/ 6 w 37"/>
                <a:gd name="T9" fmla="*/ 2 h 17"/>
                <a:gd name="T10" fmla="*/ 0 w 37"/>
                <a:gd name="T11" fmla="*/ 2 h 17"/>
                <a:gd name="T12" fmla="*/ 0 w 37"/>
                <a:gd name="T13" fmla="*/ 0 h 17"/>
                <a:gd name="T14" fmla="*/ 14 w 37"/>
                <a:gd name="T15" fmla="*/ 0 h 17"/>
                <a:gd name="T16" fmla="*/ 14 w 37"/>
                <a:gd name="T17" fmla="*/ 2 h 17"/>
                <a:gd name="T18" fmla="*/ 37 w 37"/>
                <a:gd name="T19" fmla="*/ 17 h 17"/>
                <a:gd name="T20" fmla="*/ 34 w 37"/>
                <a:gd name="T21" fmla="*/ 17 h 17"/>
                <a:gd name="T22" fmla="*/ 34 w 37"/>
                <a:gd name="T23" fmla="*/ 2 h 17"/>
                <a:gd name="T24" fmla="*/ 34 w 37"/>
                <a:gd name="T25" fmla="*/ 2 h 17"/>
                <a:gd name="T26" fmla="*/ 29 w 37"/>
                <a:gd name="T27" fmla="*/ 17 h 17"/>
                <a:gd name="T28" fmla="*/ 27 w 37"/>
                <a:gd name="T29" fmla="*/ 17 h 17"/>
                <a:gd name="T30" fmla="*/ 21 w 37"/>
                <a:gd name="T31" fmla="*/ 2 h 17"/>
                <a:gd name="T32" fmla="*/ 20 w 37"/>
                <a:gd name="T33" fmla="*/ 2 h 17"/>
                <a:gd name="T34" fmla="*/ 20 w 37"/>
                <a:gd name="T35" fmla="*/ 17 h 17"/>
                <a:gd name="T36" fmla="*/ 18 w 37"/>
                <a:gd name="T37" fmla="*/ 17 h 17"/>
                <a:gd name="T38" fmla="*/ 18 w 37"/>
                <a:gd name="T39" fmla="*/ 0 h 17"/>
                <a:gd name="T40" fmla="*/ 22 w 37"/>
                <a:gd name="T41" fmla="*/ 0 h 17"/>
                <a:gd name="T42" fmla="*/ 28 w 37"/>
                <a:gd name="T43" fmla="*/ 13 h 17"/>
                <a:gd name="T44" fmla="*/ 33 w 37"/>
                <a:gd name="T45" fmla="*/ 0 h 17"/>
                <a:gd name="T46" fmla="*/ 37 w 37"/>
                <a:gd name="T47" fmla="*/ 0 h 17"/>
                <a:gd name="T48" fmla="*/ 37 w 37"/>
                <a:gd name="T4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7" h="17">
                  <a:moveTo>
                    <a:pt x="14" y="2"/>
                  </a:moveTo>
                  <a:lnTo>
                    <a:pt x="9" y="2"/>
                  </a:lnTo>
                  <a:lnTo>
                    <a:pt x="9" y="17"/>
                  </a:lnTo>
                  <a:lnTo>
                    <a:pt x="6" y="17"/>
                  </a:lnTo>
                  <a:lnTo>
                    <a:pt x="6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14" y="0"/>
                  </a:lnTo>
                  <a:lnTo>
                    <a:pt x="14" y="2"/>
                  </a:lnTo>
                  <a:close/>
                  <a:moveTo>
                    <a:pt x="37" y="17"/>
                  </a:moveTo>
                  <a:lnTo>
                    <a:pt x="34" y="17"/>
                  </a:lnTo>
                  <a:lnTo>
                    <a:pt x="34" y="2"/>
                  </a:lnTo>
                  <a:lnTo>
                    <a:pt x="34" y="2"/>
                  </a:lnTo>
                  <a:lnTo>
                    <a:pt x="29" y="17"/>
                  </a:lnTo>
                  <a:lnTo>
                    <a:pt x="27" y="17"/>
                  </a:lnTo>
                  <a:lnTo>
                    <a:pt x="21" y="2"/>
                  </a:lnTo>
                  <a:lnTo>
                    <a:pt x="20" y="2"/>
                  </a:lnTo>
                  <a:lnTo>
                    <a:pt x="20" y="17"/>
                  </a:lnTo>
                  <a:lnTo>
                    <a:pt x="18" y="17"/>
                  </a:lnTo>
                  <a:lnTo>
                    <a:pt x="18" y="0"/>
                  </a:lnTo>
                  <a:lnTo>
                    <a:pt x="22" y="0"/>
                  </a:lnTo>
                  <a:lnTo>
                    <a:pt x="28" y="13"/>
                  </a:lnTo>
                  <a:lnTo>
                    <a:pt x="33" y="0"/>
                  </a:lnTo>
                  <a:lnTo>
                    <a:pt x="37" y="0"/>
                  </a:lnTo>
                  <a:lnTo>
                    <a:pt x="37" y="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</a:pPr>
              <a:endParaRPr lang="en-GB" sz="1800">
                <a:solidFill>
                  <a:srgbClr val="000000"/>
                </a:solidFill>
                <a:latin typeface="Helvetica 75 Bold"/>
                <a:ea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57379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>
            <a:spLocks noGrp="1"/>
          </p:cNvSpPr>
          <p:nvPr>
            <p:ph idx="1" hasCustomPrompt="1"/>
          </p:nvPr>
        </p:nvSpPr>
        <p:spPr>
          <a:xfrm>
            <a:off x="314325" y="268287"/>
            <a:ext cx="8515349" cy="4281487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 marL="358775" indent="-358775">
              <a:spcBef>
                <a:spcPts val="0"/>
              </a:spcBef>
              <a:buClrTx/>
              <a:buSzPct val="100000"/>
              <a:buFont typeface="+mj-lt"/>
              <a:buAutoNum type="arabicPeriod"/>
              <a:defRPr sz="3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fr-FR" noProof="0" dirty="0"/>
              <a:t>Cliquez pour modifier le contenu</a:t>
            </a:r>
          </a:p>
          <a:p>
            <a:pPr lvl="1"/>
            <a:r>
              <a:rPr lang="fr-FR" noProof="0" dirty="0"/>
              <a:t>Deuxième niveau</a:t>
            </a:r>
          </a:p>
        </p:txBody>
      </p:sp>
    </p:spTree>
    <p:extLst>
      <p:ext uri="{BB962C8B-B14F-4D97-AF65-F5344CB8AC3E}">
        <p14:creationId xmlns:p14="http://schemas.microsoft.com/office/powerpoint/2010/main" val="1970830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2" hasCustomPrompt="1"/>
          </p:nvPr>
        </p:nvSpPr>
        <p:spPr>
          <a:xfrm>
            <a:off x="313769" y="268287"/>
            <a:ext cx="6096839" cy="4281487"/>
          </a:xfrm>
        </p:spPr>
        <p:txBody>
          <a:bodyPr>
            <a:normAutofit/>
          </a:bodyPr>
          <a:lstStyle>
            <a:lvl1pPr>
              <a:lnSpc>
                <a:spcPct val="85000"/>
              </a:lnSpc>
              <a:spcBef>
                <a:spcPts val="0"/>
              </a:spcBef>
              <a:buNone/>
              <a:defRPr sz="5500" baseline="0"/>
            </a:lvl1pPr>
            <a:lvl2pPr>
              <a:lnSpc>
                <a:spcPct val="85000"/>
              </a:lnSpc>
              <a:spcBef>
                <a:spcPts val="0"/>
              </a:spcBef>
              <a:defRPr sz="5500"/>
            </a:lvl2pPr>
            <a:lvl3pPr>
              <a:defRPr sz="5500"/>
            </a:lvl3pPr>
            <a:lvl4pPr>
              <a:defRPr sz="5500"/>
            </a:lvl4pPr>
            <a:lvl5pPr>
              <a:defRPr sz="5500"/>
            </a:lvl5pPr>
          </a:lstStyle>
          <a:p>
            <a:pPr lvl="0"/>
            <a:r>
              <a:rPr lang="fr-FR" noProof="0" dirty="0"/>
              <a:t>Cliquez pour modifier le nom de la section </a:t>
            </a:r>
          </a:p>
          <a:p>
            <a:pPr lvl="1"/>
            <a:r>
              <a:rPr lang="fr-FR" noProof="0" dirty="0"/>
              <a:t>Deuxième niveau</a:t>
            </a:r>
          </a:p>
        </p:txBody>
      </p:sp>
    </p:spTree>
    <p:extLst>
      <p:ext uri="{BB962C8B-B14F-4D97-AF65-F5344CB8AC3E}">
        <p14:creationId xmlns:p14="http://schemas.microsoft.com/office/powerpoint/2010/main" val="196601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314326" y="1184275"/>
            <a:ext cx="3966930" cy="3365499"/>
          </a:xfrm>
        </p:spPr>
        <p:txBody>
          <a:bodyPr>
            <a:normAutofit/>
          </a:bodyPr>
          <a:lstStyle>
            <a:lvl1pPr>
              <a:defRPr sz="1400" baseline="0"/>
            </a:lvl1pPr>
            <a:lvl2pPr>
              <a:defRPr sz="1400" baseline="0">
                <a:solidFill>
                  <a:schemeClr val="tx1"/>
                </a:solidFill>
              </a:defRPr>
            </a:lvl2pPr>
            <a:lvl3pPr>
              <a:defRPr sz="1400" baseline="0">
                <a:solidFill>
                  <a:schemeClr val="tx1"/>
                </a:solidFill>
              </a:defRPr>
            </a:lvl3pPr>
            <a:lvl4pPr>
              <a:defRPr sz="1400" baseline="0">
                <a:solidFill>
                  <a:schemeClr val="tx1"/>
                </a:solidFill>
              </a:defRPr>
            </a:lvl4pPr>
            <a:lvl5pPr>
              <a:defRPr sz="1400" baseline="0">
                <a:solidFill>
                  <a:schemeClr val="tx1"/>
                </a:solidFill>
              </a:defRPr>
            </a:lvl5pPr>
            <a:lvl6pPr>
              <a:defRPr sz="14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noProof="0" dirty="0"/>
              <a:t>Cliquez pour modifier le texte</a:t>
            </a:r>
          </a:p>
          <a:p>
            <a:pPr lvl="1"/>
            <a:r>
              <a:rPr lang="fr-FR" noProof="0" dirty="0"/>
              <a:t>Deuxième niveau</a:t>
            </a:r>
          </a:p>
          <a:p>
            <a:pPr lvl="2"/>
            <a:r>
              <a:rPr lang="fr-FR" noProof="0" dirty="0"/>
              <a:t>Troisième niveau</a:t>
            </a:r>
          </a:p>
          <a:p>
            <a:pPr lvl="3"/>
            <a:r>
              <a:rPr lang="fr-FR" noProof="0" dirty="0"/>
              <a:t>Quatrième niveau</a:t>
            </a:r>
          </a:p>
          <a:p>
            <a:pPr lvl="4"/>
            <a:r>
              <a:rPr lang="fr-FR" noProof="0" dirty="0"/>
              <a:t>Cinquième niveau</a:t>
            </a:r>
          </a:p>
          <a:p>
            <a:pPr lvl="5"/>
            <a:r>
              <a:rPr lang="fr-FR" noProof="0" dirty="0"/>
              <a:t>Sixième niveau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4864795" y="1183698"/>
            <a:ext cx="3964880" cy="3364418"/>
          </a:xfrm>
        </p:spPr>
        <p:txBody>
          <a:bodyPr>
            <a:normAutofit/>
          </a:bodyPr>
          <a:lstStyle>
            <a:lvl1pPr>
              <a:defRPr sz="1400"/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  <a:lvl6pPr>
              <a:defRPr sz="14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noProof="0" dirty="0"/>
              <a:t>Cliquez pour modifier le texte</a:t>
            </a:r>
          </a:p>
          <a:p>
            <a:pPr lvl="1"/>
            <a:r>
              <a:rPr lang="fr-FR" noProof="0" dirty="0"/>
              <a:t>Deuxième niveau</a:t>
            </a:r>
          </a:p>
          <a:p>
            <a:pPr lvl="2"/>
            <a:r>
              <a:rPr lang="fr-FR" noProof="0" dirty="0"/>
              <a:t>Troisième niveau</a:t>
            </a:r>
          </a:p>
          <a:p>
            <a:pPr lvl="3"/>
            <a:r>
              <a:rPr lang="fr-FR" noProof="0" dirty="0"/>
              <a:t>Quatrième niveau</a:t>
            </a:r>
          </a:p>
          <a:p>
            <a:pPr lvl="4"/>
            <a:r>
              <a:rPr lang="fr-FR" noProof="0" dirty="0"/>
              <a:t>Cinquième niveau</a:t>
            </a:r>
          </a:p>
          <a:p>
            <a:pPr lvl="5"/>
            <a:r>
              <a:rPr lang="fr-FR" noProof="0" dirty="0"/>
              <a:t>Sixième niveau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noProof="0" dirty="0"/>
              <a:t>Cliquez pour modifier le titre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497716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noProof="0" dirty="0"/>
              <a:t>Cliquez pour modifier le titre</a:t>
            </a:r>
          </a:p>
        </p:txBody>
      </p:sp>
    </p:spTree>
    <p:extLst>
      <p:ext uri="{BB962C8B-B14F-4D97-AF65-F5344CB8AC3E}">
        <p14:creationId xmlns:p14="http://schemas.microsoft.com/office/powerpoint/2010/main" val="3188074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age pleine pag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2" hasCustomPrompt="1"/>
          </p:nvPr>
        </p:nvSpPr>
        <p:spPr>
          <a:xfrm>
            <a:off x="0" y="0"/>
            <a:ext cx="9144000" cy="5143500"/>
          </a:xfrm>
        </p:spPr>
        <p:txBody>
          <a:bodyPr/>
          <a:lstStyle/>
          <a:p>
            <a:r>
              <a:rPr lang="fr-FR" noProof="0" dirty="0"/>
              <a:t>Cliquez sur l'icône pour ajouter une photo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fr-FR" dirty="0"/>
              <a:t>Cliquez pour modifier le titre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36447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16966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160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800" b="1" i="0">
                <a:solidFill>
                  <a:srgbClr val="FF7900"/>
                </a:solidFill>
                <a:latin typeface="Arial"/>
                <a:cs typeface="Arial"/>
              </a:defRPr>
            </a:lvl1pPr>
          </a:lstStyle>
          <a:p>
            <a:pPr marL="12700" defTabSz="914400" fontAlgn="auto">
              <a:spcBef>
                <a:spcPts val="130"/>
              </a:spcBef>
              <a:spcAft>
                <a:spcPts val="0"/>
              </a:spcAft>
            </a:pPr>
            <a:r>
              <a:rPr spc="-10" dirty="0">
                <a:ea typeface="+mn-ea"/>
              </a:rPr>
              <a:t>5G </a:t>
            </a:r>
            <a:r>
              <a:rPr dirty="0">
                <a:ea typeface="+mn-ea"/>
              </a:rPr>
              <a:t>Communication </a:t>
            </a:r>
            <a:r>
              <a:rPr spc="-10" dirty="0">
                <a:ea typeface="+mn-ea"/>
              </a:rPr>
              <a:t>Guidelines </a:t>
            </a:r>
            <a:r>
              <a:rPr spc="60" dirty="0">
                <a:ea typeface="+mn-ea"/>
              </a:rPr>
              <a:t>- </a:t>
            </a:r>
            <a:r>
              <a:rPr spc="-15" dirty="0">
                <a:ea typeface="+mn-ea"/>
              </a:rPr>
              <a:t>July</a:t>
            </a:r>
            <a:r>
              <a:rPr spc="-40" dirty="0">
                <a:ea typeface="+mn-ea"/>
              </a:rPr>
              <a:t> </a:t>
            </a:r>
            <a:r>
              <a:rPr spc="-5" dirty="0">
                <a:ea typeface="+mn-ea"/>
              </a:rPr>
              <a:t>2019</a:t>
            </a:r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fld id="{1D8BD707-D9CF-40AE-B4C6-C98DA3205C09}" type="datetimeFigureOut">
              <a:rPr lang="en-US" sz="1800">
                <a:solidFill>
                  <a:srgbClr val="000000">
                    <a:tint val="75000"/>
                  </a:srgbClr>
                </a:solidFill>
                <a:latin typeface="Helvetica 75 Bold"/>
                <a:ea typeface="+mn-ea"/>
              </a:rPr>
              <a:pPr defTabSz="914400" fontAlgn="auto">
                <a:spcBef>
                  <a:spcPts val="0"/>
                </a:spcBef>
                <a:spcAft>
                  <a:spcPts val="0"/>
                </a:spcAft>
              </a:pPr>
              <a:t>12/4/2023</a:t>
            </a:fld>
            <a:endParaRPr lang="en-US" sz="1800">
              <a:solidFill>
                <a:srgbClr val="000000">
                  <a:tint val="75000"/>
                </a:srgbClr>
              </a:solidFill>
              <a:latin typeface="Helvetica 75 Bold"/>
              <a:ea typeface="+mn-ea"/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800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38100" defTabSz="914400" fontAlgn="auto">
              <a:spcBef>
                <a:spcPts val="130"/>
              </a:spcBef>
              <a:spcAft>
                <a:spcPts val="0"/>
              </a:spcAft>
            </a:pPr>
            <a:fld id="{81D60167-4931-47E6-BA6A-407CBD079E47}" type="slidenum">
              <a:rPr dirty="0">
                <a:solidFill>
                  <a:srgbClr val="FFFFFF"/>
                </a:solidFill>
                <a:ea typeface="+mn-ea"/>
              </a:rPr>
              <a:pPr marL="38100" defTabSz="914400" fontAlgn="auto">
                <a:spcBef>
                  <a:spcPts val="130"/>
                </a:spcBef>
                <a:spcAft>
                  <a:spcPts val="0"/>
                </a:spcAft>
              </a:pPr>
              <a:t>‹#›</a:t>
            </a:fld>
            <a:endParaRPr dirty="0">
              <a:solidFill>
                <a:srgbClr val="FFFFFF"/>
              </a:solidFill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8365641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39726" y="339725"/>
            <a:ext cx="8470899" cy="4130675"/>
          </a:xfrm>
        </p:spPr>
        <p:txBody>
          <a:bodyPr/>
          <a:lstStyle>
            <a:lvl1pPr>
              <a:lnSpc>
                <a:spcPct val="85000"/>
              </a:lnSpc>
              <a:spcAft>
                <a:spcPts val="3200"/>
              </a:spcAft>
              <a:defRPr sz="5500">
                <a:solidFill>
                  <a:schemeClr val="bg1"/>
                </a:solidFill>
                <a:latin typeface="Helvetica 75 Bold" panose="020B0804020202020204" pitchFamily="34" charset="0"/>
              </a:defRPr>
            </a:lvl1pPr>
            <a:lvl2pPr>
              <a:lnSpc>
                <a:spcPct val="90000"/>
              </a:lnSpc>
              <a:spcAft>
                <a:spcPts val="2400"/>
              </a:spcAft>
              <a:defRPr sz="1400">
                <a:latin typeface="Helvetica 75 Bold" panose="020B0804020202020204" pitchFamily="34" charset="0"/>
              </a:defRPr>
            </a:lvl2pPr>
            <a:lvl3pPr marL="0" indent="0">
              <a:lnSpc>
                <a:spcPct val="85000"/>
              </a:lnSpc>
              <a:spcAft>
                <a:spcPts val="800"/>
              </a:spcAft>
              <a:buNone/>
              <a:defRPr sz="1200"/>
            </a:lvl3pPr>
            <a:lvl4pPr>
              <a:lnSpc>
                <a:spcPct val="85000"/>
              </a:lnSpc>
              <a:spcAft>
                <a:spcPts val="800"/>
              </a:spcAft>
              <a:defRPr sz="5500"/>
            </a:lvl4pPr>
            <a:lvl5pPr>
              <a:lnSpc>
                <a:spcPct val="85000"/>
              </a:lnSpc>
              <a:spcAft>
                <a:spcPts val="800"/>
              </a:spcAft>
              <a:defRPr sz="5500"/>
            </a:lvl5pPr>
          </a:lstStyle>
          <a:p>
            <a:pPr lvl="0"/>
            <a:r>
              <a:rPr lang="fr-FR" dirty="0"/>
              <a:t>Modifiez le texte du masque</a:t>
            </a:r>
          </a:p>
          <a:p>
            <a:pPr lvl="1"/>
            <a:r>
              <a:rPr lang="fr-FR" dirty="0"/>
              <a:t>Deuxième niveau</a:t>
            </a:r>
          </a:p>
        </p:txBody>
      </p:sp>
      <p:sp>
        <p:nvSpPr>
          <p:cNvPr id="4" name="Text Placeholder 10"/>
          <p:cNvSpPr txBox="1">
            <a:spLocks/>
          </p:cNvSpPr>
          <p:nvPr userDrawn="1"/>
        </p:nvSpPr>
        <p:spPr>
          <a:xfrm>
            <a:off x="336550" y="4735637"/>
            <a:ext cx="275010" cy="334961"/>
          </a:xfrm>
          <a:prstGeom prst="rect">
            <a:avLst/>
          </a:prstGeom>
        </p:spPr>
        <p:txBody>
          <a:bodyPr wrap="square" lIns="0" tIns="0" rIns="0" bIns="0" anchor="b">
            <a:normAutofit/>
          </a:bodyPr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tx1"/>
              </a:buClr>
              <a:buSzTx/>
              <a:buFont typeface="Helvetica 75" panose="020B0804020202020204" pitchFamily="34" charset="0"/>
              <a:buNone/>
              <a:tabLst/>
              <a:defRPr lang="fr-FR" sz="1200" kern="1200" baseline="0" dirty="0" smtClean="0">
                <a:solidFill>
                  <a:schemeClr val="tx1">
                    <a:lumMod val="50000"/>
                  </a:schemeClr>
                </a:solidFill>
                <a:latin typeface="Helvetica 75" panose="020B0804020202020204" pitchFamily="34" charset="0"/>
                <a:ea typeface="+mn-ea"/>
                <a:cs typeface="+mn-cs"/>
              </a:defRPr>
            </a:lvl1pPr>
            <a:lvl2pPr marL="688975" indent="-231775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baseline="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2pPr>
            <a:lvl3pPr marL="1244600" indent="-28575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baseline="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3pPr>
            <a:lvl4pPr marL="1663700" indent="-28575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4pPr>
            <a:lvl5pPr marL="2251075" indent="-59690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dirty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85000"/>
              </a:lnSpc>
              <a:spcAft>
                <a:spcPts val="1200"/>
              </a:spcAft>
              <a:buClr>
                <a:srgbClr val="FFFFFF"/>
              </a:buClr>
              <a:defRPr/>
            </a:pPr>
            <a:fld id="{8702007A-2642-4DC4-A457-FD791426C840}" type="slidenum">
              <a:rPr lang="en-GB" sz="800">
                <a:solidFill>
                  <a:srgbClr val="FFFFFF"/>
                </a:solidFill>
                <a:latin typeface="Helvetica 75 Bold" panose="020B0804020202020204" pitchFamily="34" charset="0"/>
              </a:rPr>
              <a:pPr>
                <a:lnSpc>
                  <a:spcPct val="85000"/>
                </a:lnSpc>
                <a:spcAft>
                  <a:spcPts val="1200"/>
                </a:spcAft>
                <a:buClr>
                  <a:srgbClr val="FFFFFF"/>
                </a:buClr>
                <a:defRPr/>
              </a:pPr>
              <a:t>‹#›</a:t>
            </a:fld>
            <a:endParaRPr lang="en-GB" sz="800">
              <a:solidFill>
                <a:srgbClr val="FFFFFF"/>
              </a:solidFill>
              <a:latin typeface="Helvetica 75 Bold" panose="020B0804020202020204" pitchFamily="34" charset="0"/>
            </a:endParaRPr>
          </a:p>
        </p:txBody>
      </p:sp>
      <p:sp>
        <p:nvSpPr>
          <p:cNvPr id="5" name="Text Placeholder 10"/>
          <p:cNvSpPr txBox="1">
            <a:spLocks/>
          </p:cNvSpPr>
          <p:nvPr userDrawn="1"/>
        </p:nvSpPr>
        <p:spPr>
          <a:xfrm>
            <a:off x="656231" y="4824312"/>
            <a:ext cx="8151220" cy="339726"/>
          </a:xfrm>
          <a:prstGeom prst="rect">
            <a:avLst/>
          </a:prstGeom>
        </p:spPr>
        <p:txBody>
          <a:bodyPr wrap="square" lIns="0" tIns="0" rIns="0" bIns="0" anchor="b">
            <a:noAutofit/>
          </a:bodyPr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tx1"/>
              </a:buClr>
              <a:buSzTx/>
              <a:buFont typeface="Helvetica 75" panose="020B0804020202020204" pitchFamily="34" charset="0"/>
              <a:buNone/>
              <a:tabLst/>
              <a:defRPr lang="fr-FR" sz="1200" kern="1200" baseline="0" dirty="0" smtClean="0">
                <a:solidFill>
                  <a:schemeClr val="tx1">
                    <a:lumMod val="50000"/>
                  </a:schemeClr>
                </a:solidFill>
                <a:latin typeface="Helvetica 75" panose="020B0804020202020204" pitchFamily="34" charset="0"/>
                <a:ea typeface="+mn-ea"/>
                <a:cs typeface="+mn-cs"/>
              </a:defRPr>
            </a:lvl1pPr>
            <a:lvl2pPr marL="688975" indent="-231775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baseline="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2pPr>
            <a:lvl3pPr marL="1244600" indent="-28575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baseline="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3pPr>
            <a:lvl4pPr marL="1663700" indent="-28575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4pPr>
            <a:lvl5pPr marL="2251075" indent="-59690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dirty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FFFFFF"/>
              </a:buClr>
              <a:defRPr/>
            </a:pPr>
            <a:r>
              <a:rPr lang="en-GB" sz="800">
                <a:solidFill>
                  <a:srgbClr val="FF6600"/>
                </a:solidFill>
                <a:latin typeface="Helvetica 75 Bold" panose="020B0804020202020204" pitchFamily="34" charset="0"/>
              </a:rPr>
              <a:t>Orange Confidential – Ambient Connectivity</a:t>
            </a:r>
          </a:p>
          <a:p>
            <a:pPr>
              <a:buClr>
                <a:srgbClr val="FFFFFF"/>
              </a:buClr>
              <a:defRPr/>
            </a:pPr>
            <a:endParaRPr lang="en-GB" sz="800">
              <a:solidFill>
                <a:srgbClr val="FF6600"/>
              </a:solidFill>
              <a:latin typeface="Helvetica 75 Bold" panose="020B08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7507411"/>
      </p:ext>
    </p:extLst>
  </p:cSld>
  <p:clrMapOvr>
    <a:masterClrMapping/>
  </p:clrMapOvr>
  <p:transition spd="med">
    <p:fade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Pad Pr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4">
            <a:extLst>
              <a:ext uri="{FF2B5EF4-FFF2-40B4-BE49-F238E27FC236}">
                <a16:creationId xmlns:a16="http://schemas.microsoft.com/office/drawing/2014/main" id="{CA23F7C5-F348-47D4-9C59-49AD0BB71814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568011" y="943114"/>
            <a:ext cx="2452773" cy="3260130"/>
          </a:xfrm>
          <a:prstGeom prst="rect">
            <a:avLst/>
          </a:prstGeom>
          <a:solidFill>
            <a:schemeClr val="tx1"/>
          </a:solidFill>
        </p:spPr>
        <p:txBody>
          <a:bodyPr lIns="216000" tIns="216000">
            <a:normAutofit/>
          </a:bodyPr>
          <a:lstStyle>
            <a:lvl1pPr marL="0" marR="0" indent="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fr-FR" sz="2100" b="0" i="0" kern="1200" dirty="0">
                <a:solidFill>
                  <a:schemeClr val="accent1"/>
                </a:solidFill>
                <a:latin typeface="Helvetica Neue Moyen" charset="0"/>
                <a:ea typeface="+mn-ea"/>
                <a:cs typeface="Helvetica Neue Moyen" charset="0"/>
              </a:defRPr>
            </a:lvl1pPr>
          </a:lstStyle>
          <a:p>
            <a:pPr marL="0" marR="0" lvl="0" indent="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fr-FR" dirty="0"/>
              <a:t>Click </a:t>
            </a:r>
            <a:br>
              <a:rPr lang="fr-FR" dirty="0"/>
            </a:br>
            <a:r>
              <a:rPr lang="fr-FR" dirty="0"/>
              <a:t>to </a:t>
            </a:r>
            <a:r>
              <a:rPr lang="fr-FR" dirty="0" err="1"/>
              <a:t>add</a:t>
            </a:r>
            <a:r>
              <a:rPr lang="fr-FR" dirty="0"/>
              <a:t> </a:t>
            </a:r>
            <a:br>
              <a:rPr lang="fr-FR" dirty="0"/>
            </a:br>
            <a:r>
              <a:rPr lang="fr-FR" dirty="0"/>
              <a:t>a </a:t>
            </a:r>
            <a:r>
              <a:rPr lang="fr-FR" dirty="0" err="1"/>
              <a:t>picture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79067975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de la présent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 userDrawn="1"/>
        </p:nvGrpSpPr>
        <p:grpSpPr>
          <a:xfrm>
            <a:off x="339725" y="4130674"/>
            <a:ext cx="676803" cy="676803"/>
            <a:chOff x="360362" y="1781889"/>
            <a:chExt cx="1144765" cy="1144191"/>
          </a:xfrm>
        </p:grpSpPr>
        <p:sp>
          <p:nvSpPr>
            <p:cNvPr id="7" name="Rectangle 6"/>
            <p:cNvSpPr>
              <a:spLocks noChangeArrowheads="1"/>
            </p:cNvSpPr>
            <p:nvPr/>
          </p:nvSpPr>
          <p:spPr bwMode="auto">
            <a:xfrm>
              <a:off x="360362" y="1781889"/>
              <a:ext cx="1144765" cy="1144191"/>
            </a:xfrm>
            <a:prstGeom prst="rect">
              <a:avLst/>
            </a:prstGeom>
            <a:solidFill>
              <a:srgbClr val="FF6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defTabSz="914400" fontAlgn="auto">
                <a:lnSpc>
                  <a:spcPct val="90000"/>
                </a:lnSpc>
                <a:spcBef>
                  <a:spcPts val="0"/>
                </a:spcBef>
                <a:spcAft>
                  <a:spcPts val="1200"/>
                </a:spcAft>
                <a:defRPr/>
              </a:pPr>
              <a:endParaRPr lang="en-GB" sz="1800" kern="0" dirty="0">
                <a:solidFill>
                  <a:srgbClr val="FF6600"/>
                </a:solidFill>
                <a:latin typeface="Helvetica 75 Bold" panose="020B0804020202020204" pitchFamily="34" charset="0"/>
              </a:endParaRPr>
            </a:p>
          </p:txBody>
        </p:sp>
        <p:sp>
          <p:nvSpPr>
            <p:cNvPr id="8" name="Freeform 7"/>
            <p:cNvSpPr>
              <a:spLocks noEditPoints="1"/>
            </p:cNvSpPr>
            <p:nvPr/>
          </p:nvSpPr>
          <p:spPr bwMode="auto">
            <a:xfrm>
              <a:off x="702813" y="2650392"/>
              <a:ext cx="142160" cy="166334"/>
            </a:xfrm>
            <a:custGeom>
              <a:avLst/>
              <a:gdLst>
                <a:gd name="T0" fmla="*/ 31 w 104"/>
                <a:gd name="T1" fmla="*/ 85 h 122"/>
                <a:gd name="T2" fmla="*/ 45 w 104"/>
                <a:gd name="T3" fmla="*/ 101 h 122"/>
                <a:gd name="T4" fmla="*/ 73 w 104"/>
                <a:gd name="T5" fmla="*/ 88 h 122"/>
                <a:gd name="T6" fmla="*/ 73 w 104"/>
                <a:gd name="T7" fmla="*/ 60 h 122"/>
                <a:gd name="T8" fmla="*/ 31 w 104"/>
                <a:gd name="T9" fmla="*/ 85 h 122"/>
                <a:gd name="T10" fmla="*/ 74 w 104"/>
                <a:gd name="T11" fmla="*/ 110 h 122"/>
                <a:gd name="T12" fmla="*/ 35 w 104"/>
                <a:gd name="T13" fmla="*/ 122 h 122"/>
                <a:gd name="T14" fmla="*/ 0 w 104"/>
                <a:gd name="T15" fmla="*/ 88 h 122"/>
                <a:gd name="T16" fmla="*/ 74 w 104"/>
                <a:gd name="T17" fmla="*/ 42 h 122"/>
                <a:gd name="T18" fmla="*/ 74 w 104"/>
                <a:gd name="T19" fmla="*/ 35 h 122"/>
                <a:gd name="T20" fmla="*/ 56 w 104"/>
                <a:gd name="T21" fmla="*/ 22 h 122"/>
                <a:gd name="T22" fmla="*/ 27 w 104"/>
                <a:gd name="T23" fmla="*/ 35 h 122"/>
                <a:gd name="T24" fmla="*/ 6 w 104"/>
                <a:gd name="T25" fmla="*/ 23 h 122"/>
                <a:gd name="T26" fmla="*/ 56 w 104"/>
                <a:gd name="T27" fmla="*/ 0 h 122"/>
                <a:gd name="T28" fmla="*/ 104 w 104"/>
                <a:gd name="T29" fmla="*/ 35 h 122"/>
                <a:gd name="T30" fmla="*/ 104 w 104"/>
                <a:gd name="T31" fmla="*/ 120 h 122"/>
                <a:gd name="T32" fmla="*/ 77 w 104"/>
                <a:gd name="T33" fmla="*/ 120 h 122"/>
                <a:gd name="T34" fmla="*/ 74 w 104"/>
                <a:gd name="T35" fmla="*/ 11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04" h="122">
                  <a:moveTo>
                    <a:pt x="31" y="85"/>
                  </a:moveTo>
                  <a:cubicBezTo>
                    <a:pt x="31" y="93"/>
                    <a:pt x="36" y="101"/>
                    <a:pt x="45" y="101"/>
                  </a:cubicBezTo>
                  <a:cubicBezTo>
                    <a:pt x="54" y="101"/>
                    <a:pt x="64" y="97"/>
                    <a:pt x="73" y="88"/>
                  </a:cubicBezTo>
                  <a:cubicBezTo>
                    <a:pt x="73" y="60"/>
                    <a:pt x="73" y="60"/>
                    <a:pt x="73" y="60"/>
                  </a:cubicBezTo>
                  <a:cubicBezTo>
                    <a:pt x="44" y="64"/>
                    <a:pt x="31" y="71"/>
                    <a:pt x="31" y="85"/>
                  </a:cubicBezTo>
                  <a:moveTo>
                    <a:pt x="74" y="110"/>
                  </a:moveTo>
                  <a:cubicBezTo>
                    <a:pt x="62" y="118"/>
                    <a:pt x="49" y="122"/>
                    <a:pt x="35" y="122"/>
                  </a:cubicBezTo>
                  <a:cubicBezTo>
                    <a:pt x="13" y="122"/>
                    <a:pt x="0" y="107"/>
                    <a:pt x="0" y="88"/>
                  </a:cubicBezTo>
                  <a:cubicBezTo>
                    <a:pt x="0" y="61"/>
                    <a:pt x="24" y="47"/>
                    <a:pt x="74" y="42"/>
                  </a:cubicBezTo>
                  <a:cubicBezTo>
                    <a:pt x="74" y="35"/>
                    <a:pt x="74" y="35"/>
                    <a:pt x="74" y="35"/>
                  </a:cubicBezTo>
                  <a:cubicBezTo>
                    <a:pt x="74" y="27"/>
                    <a:pt x="68" y="22"/>
                    <a:pt x="56" y="22"/>
                  </a:cubicBezTo>
                  <a:cubicBezTo>
                    <a:pt x="44" y="22"/>
                    <a:pt x="34" y="26"/>
                    <a:pt x="27" y="35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17" y="8"/>
                    <a:pt x="34" y="0"/>
                    <a:pt x="56" y="0"/>
                  </a:cubicBezTo>
                  <a:cubicBezTo>
                    <a:pt x="87" y="0"/>
                    <a:pt x="104" y="14"/>
                    <a:pt x="104" y="35"/>
                  </a:cubicBezTo>
                  <a:cubicBezTo>
                    <a:pt x="104" y="35"/>
                    <a:pt x="104" y="120"/>
                    <a:pt x="104" y="120"/>
                  </a:cubicBezTo>
                  <a:cubicBezTo>
                    <a:pt x="77" y="120"/>
                    <a:pt x="77" y="120"/>
                    <a:pt x="77" y="120"/>
                  </a:cubicBezTo>
                  <a:lnTo>
                    <a:pt x="74" y="11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defTabSz="914400" fontAlgn="auto">
                <a:lnSpc>
                  <a:spcPct val="90000"/>
                </a:lnSpc>
                <a:spcBef>
                  <a:spcPts val="0"/>
                </a:spcBef>
                <a:spcAft>
                  <a:spcPts val="1200"/>
                </a:spcAft>
                <a:defRPr/>
              </a:pPr>
              <a:endParaRPr lang="en-GB" sz="1800" kern="0" dirty="0">
                <a:solidFill>
                  <a:sysClr val="windowText" lastClr="000000"/>
                </a:solidFill>
                <a:latin typeface="Helvetica 75 Bold" panose="020B0804020202020204" pitchFamily="34" charset="0"/>
              </a:endParaRPr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auto">
            <a:xfrm>
              <a:off x="878931" y="2650392"/>
              <a:ext cx="143311" cy="164031"/>
            </a:xfrm>
            <a:custGeom>
              <a:avLst/>
              <a:gdLst>
                <a:gd name="T0" fmla="*/ 0 w 105"/>
                <a:gd name="T1" fmla="*/ 6 h 120"/>
                <a:gd name="T2" fmla="*/ 25 w 105"/>
                <a:gd name="T3" fmla="*/ 2 h 120"/>
                <a:gd name="T4" fmla="*/ 28 w 105"/>
                <a:gd name="T5" fmla="*/ 16 h 120"/>
                <a:gd name="T6" fmla="*/ 68 w 105"/>
                <a:gd name="T7" fmla="*/ 0 h 120"/>
                <a:gd name="T8" fmla="*/ 105 w 105"/>
                <a:gd name="T9" fmla="*/ 38 h 120"/>
                <a:gd name="T10" fmla="*/ 105 w 105"/>
                <a:gd name="T11" fmla="*/ 120 h 120"/>
                <a:gd name="T12" fmla="*/ 74 w 105"/>
                <a:gd name="T13" fmla="*/ 120 h 120"/>
                <a:gd name="T14" fmla="*/ 74 w 105"/>
                <a:gd name="T15" fmla="*/ 44 h 120"/>
                <a:gd name="T16" fmla="*/ 59 w 105"/>
                <a:gd name="T17" fmla="*/ 23 h 120"/>
                <a:gd name="T18" fmla="*/ 30 w 105"/>
                <a:gd name="T19" fmla="*/ 36 h 120"/>
                <a:gd name="T20" fmla="*/ 30 w 105"/>
                <a:gd name="T21" fmla="*/ 120 h 120"/>
                <a:gd name="T22" fmla="*/ 0 w 105"/>
                <a:gd name="T23" fmla="*/ 120 h 120"/>
                <a:gd name="T24" fmla="*/ 0 w 105"/>
                <a:gd name="T25" fmla="*/ 6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5" h="120">
                  <a:moveTo>
                    <a:pt x="0" y="6"/>
                  </a:moveTo>
                  <a:cubicBezTo>
                    <a:pt x="25" y="2"/>
                    <a:pt x="25" y="2"/>
                    <a:pt x="25" y="2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42" y="6"/>
                    <a:pt x="54" y="0"/>
                    <a:pt x="68" y="0"/>
                  </a:cubicBezTo>
                  <a:cubicBezTo>
                    <a:pt x="92" y="0"/>
                    <a:pt x="105" y="13"/>
                    <a:pt x="105" y="38"/>
                  </a:cubicBezTo>
                  <a:cubicBezTo>
                    <a:pt x="105" y="120"/>
                    <a:pt x="105" y="120"/>
                    <a:pt x="105" y="120"/>
                  </a:cubicBezTo>
                  <a:cubicBezTo>
                    <a:pt x="74" y="120"/>
                    <a:pt x="74" y="120"/>
                    <a:pt x="74" y="120"/>
                  </a:cubicBezTo>
                  <a:cubicBezTo>
                    <a:pt x="74" y="44"/>
                    <a:pt x="74" y="44"/>
                    <a:pt x="74" y="44"/>
                  </a:cubicBezTo>
                  <a:cubicBezTo>
                    <a:pt x="74" y="29"/>
                    <a:pt x="70" y="23"/>
                    <a:pt x="59" y="23"/>
                  </a:cubicBezTo>
                  <a:cubicBezTo>
                    <a:pt x="50" y="23"/>
                    <a:pt x="41" y="27"/>
                    <a:pt x="30" y="36"/>
                  </a:cubicBezTo>
                  <a:cubicBezTo>
                    <a:pt x="30" y="120"/>
                    <a:pt x="30" y="120"/>
                    <a:pt x="30" y="120"/>
                  </a:cubicBezTo>
                  <a:cubicBezTo>
                    <a:pt x="0" y="120"/>
                    <a:pt x="0" y="120"/>
                    <a:pt x="0" y="120"/>
                  </a:cubicBezTo>
                  <a:lnTo>
                    <a:pt x="0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defTabSz="914400" fontAlgn="auto">
                <a:lnSpc>
                  <a:spcPct val="90000"/>
                </a:lnSpc>
                <a:spcBef>
                  <a:spcPts val="0"/>
                </a:spcBef>
                <a:spcAft>
                  <a:spcPts val="1200"/>
                </a:spcAft>
                <a:defRPr/>
              </a:pPr>
              <a:endParaRPr lang="en-GB" sz="1800" kern="0" dirty="0">
                <a:solidFill>
                  <a:sysClr val="windowText" lastClr="000000"/>
                </a:solidFill>
                <a:latin typeface="Helvetica 75 Bold" panose="020B0804020202020204" pitchFamily="34" charset="0"/>
              </a:endParaRPr>
            </a:p>
          </p:txBody>
        </p:sp>
        <p:sp>
          <p:nvSpPr>
            <p:cNvPr id="10" name="Freeform 8"/>
            <p:cNvSpPr>
              <a:spLocks noEditPoints="1"/>
            </p:cNvSpPr>
            <p:nvPr/>
          </p:nvSpPr>
          <p:spPr bwMode="auto">
            <a:xfrm>
              <a:off x="1225411" y="2650392"/>
              <a:ext cx="149067" cy="166334"/>
            </a:xfrm>
            <a:custGeom>
              <a:avLst/>
              <a:gdLst>
                <a:gd name="T0" fmla="*/ 79 w 109"/>
                <a:gd name="T1" fmla="*/ 46 h 122"/>
                <a:gd name="T2" fmla="*/ 55 w 109"/>
                <a:gd name="T3" fmla="*/ 21 h 122"/>
                <a:gd name="T4" fmla="*/ 31 w 109"/>
                <a:gd name="T5" fmla="*/ 46 h 122"/>
                <a:gd name="T6" fmla="*/ 79 w 109"/>
                <a:gd name="T7" fmla="*/ 46 h 122"/>
                <a:gd name="T8" fmla="*/ 56 w 109"/>
                <a:gd name="T9" fmla="*/ 122 h 122"/>
                <a:gd name="T10" fmla="*/ 0 w 109"/>
                <a:gd name="T11" fmla="*/ 62 h 122"/>
                <a:gd name="T12" fmla="*/ 55 w 109"/>
                <a:gd name="T13" fmla="*/ 0 h 122"/>
                <a:gd name="T14" fmla="*/ 109 w 109"/>
                <a:gd name="T15" fmla="*/ 60 h 122"/>
                <a:gd name="T16" fmla="*/ 109 w 109"/>
                <a:gd name="T17" fmla="*/ 66 h 122"/>
                <a:gd name="T18" fmla="*/ 31 w 109"/>
                <a:gd name="T19" fmla="*/ 66 h 122"/>
                <a:gd name="T20" fmla="*/ 58 w 109"/>
                <a:gd name="T21" fmla="*/ 100 h 122"/>
                <a:gd name="T22" fmla="*/ 85 w 109"/>
                <a:gd name="T23" fmla="*/ 84 h 122"/>
                <a:gd name="T24" fmla="*/ 108 w 109"/>
                <a:gd name="T25" fmla="*/ 97 h 122"/>
                <a:gd name="T26" fmla="*/ 56 w 109"/>
                <a:gd name="T27" fmla="*/ 12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9" h="122">
                  <a:moveTo>
                    <a:pt x="79" y="46"/>
                  </a:moveTo>
                  <a:cubicBezTo>
                    <a:pt x="79" y="30"/>
                    <a:pt x="70" y="21"/>
                    <a:pt x="55" y="21"/>
                  </a:cubicBezTo>
                  <a:cubicBezTo>
                    <a:pt x="41" y="21"/>
                    <a:pt x="32" y="30"/>
                    <a:pt x="31" y="46"/>
                  </a:cubicBezTo>
                  <a:lnTo>
                    <a:pt x="79" y="46"/>
                  </a:lnTo>
                  <a:close/>
                  <a:moveTo>
                    <a:pt x="56" y="122"/>
                  </a:moveTo>
                  <a:cubicBezTo>
                    <a:pt x="21" y="122"/>
                    <a:pt x="0" y="100"/>
                    <a:pt x="0" y="62"/>
                  </a:cubicBezTo>
                  <a:cubicBezTo>
                    <a:pt x="0" y="22"/>
                    <a:pt x="21" y="0"/>
                    <a:pt x="55" y="0"/>
                  </a:cubicBezTo>
                  <a:cubicBezTo>
                    <a:pt x="89" y="0"/>
                    <a:pt x="109" y="22"/>
                    <a:pt x="109" y="60"/>
                  </a:cubicBezTo>
                  <a:cubicBezTo>
                    <a:pt x="109" y="62"/>
                    <a:pt x="109" y="64"/>
                    <a:pt x="109" y="66"/>
                  </a:cubicBezTo>
                  <a:cubicBezTo>
                    <a:pt x="31" y="66"/>
                    <a:pt x="31" y="66"/>
                    <a:pt x="31" y="66"/>
                  </a:cubicBezTo>
                  <a:cubicBezTo>
                    <a:pt x="31" y="88"/>
                    <a:pt x="40" y="100"/>
                    <a:pt x="58" y="100"/>
                  </a:cubicBezTo>
                  <a:cubicBezTo>
                    <a:pt x="70" y="100"/>
                    <a:pt x="78" y="95"/>
                    <a:pt x="85" y="84"/>
                  </a:cubicBezTo>
                  <a:cubicBezTo>
                    <a:pt x="108" y="97"/>
                    <a:pt x="108" y="97"/>
                    <a:pt x="108" y="97"/>
                  </a:cubicBezTo>
                  <a:cubicBezTo>
                    <a:pt x="98" y="114"/>
                    <a:pt x="80" y="122"/>
                    <a:pt x="56" y="12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defTabSz="914400" fontAlgn="auto">
                <a:lnSpc>
                  <a:spcPct val="90000"/>
                </a:lnSpc>
                <a:spcBef>
                  <a:spcPts val="0"/>
                </a:spcBef>
                <a:spcAft>
                  <a:spcPts val="1200"/>
                </a:spcAft>
                <a:defRPr/>
              </a:pPr>
              <a:endParaRPr lang="en-GB" sz="1800" kern="0" dirty="0">
                <a:solidFill>
                  <a:sysClr val="windowText" lastClr="000000"/>
                </a:solidFill>
                <a:latin typeface="Helvetica 75 Bold" panose="020B0804020202020204" pitchFamily="34" charset="0"/>
              </a:endParaRPr>
            </a:p>
          </p:txBody>
        </p:sp>
        <p:sp>
          <p:nvSpPr>
            <p:cNvPr id="11" name="Freeform 9"/>
            <p:cNvSpPr>
              <a:spLocks noEditPoints="1"/>
            </p:cNvSpPr>
            <p:nvPr/>
          </p:nvSpPr>
          <p:spPr bwMode="auto">
            <a:xfrm>
              <a:off x="415039" y="2650392"/>
              <a:ext cx="158276" cy="169211"/>
            </a:xfrm>
            <a:custGeom>
              <a:avLst/>
              <a:gdLst>
                <a:gd name="T0" fmla="*/ 58 w 116"/>
                <a:gd name="T1" fmla="*/ 26 h 124"/>
                <a:gd name="T2" fmla="*/ 31 w 116"/>
                <a:gd name="T3" fmla="*/ 62 h 124"/>
                <a:gd name="T4" fmla="*/ 58 w 116"/>
                <a:gd name="T5" fmla="*/ 98 h 124"/>
                <a:gd name="T6" fmla="*/ 85 w 116"/>
                <a:gd name="T7" fmla="*/ 62 h 124"/>
                <a:gd name="T8" fmla="*/ 58 w 116"/>
                <a:gd name="T9" fmla="*/ 26 h 124"/>
                <a:gd name="T10" fmla="*/ 58 w 116"/>
                <a:gd name="T11" fmla="*/ 124 h 124"/>
                <a:gd name="T12" fmla="*/ 0 w 116"/>
                <a:gd name="T13" fmla="*/ 62 h 124"/>
                <a:gd name="T14" fmla="*/ 58 w 116"/>
                <a:gd name="T15" fmla="*/ 0 h 124"/>
                <a:gd name="T16" fmla="*/ 116 w 116"/>
                <a:gd name="T17" fmla="*/ 62 h 124"/>
                <a:gd name="T18" fmla="*/ 58 w 116"/>
                <a:gd name="T19" fmla="*/ 12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6" h="124">
                  <a:moveTo>
                    <a:pt x="58" y="26"/>
                  </a:moveTo>
                  <a:cubicBezTo>
                    <a:pt x="35" y="26"/>
                    <a:pt x="31" y="47"/>
                    <a:pt x="31" y="62"/>
                  </a:cubicBezTo>
                  <a:cubicBezTo>
                    <a:pt x="31" y="77"/>
                    <a:pt x="35" y="98"/>
                    <a:pt x="58" y="98"/>
                  </a:cubicBezTo>
                  <a:cubicBezTo>
                    <a:pt x="81" y="98"/>
                    <a:pt x="85" y="77"/>
                    <a:pt x="85" y="62"/>
                  </a:cubicBezTo>
                  <a:cubicBezTo>
                    <a:pt x="85" y="47"/>
                    <a:pt x="81" y="26"/>
                    <a:pt x="58" y="26"/>
                  </a:cubicBezTo>
                  <a:moveTo>
                    <a:pt x="58" y="124"/>
                  </a:moveTo>
                  <a:cubicBezTo>
                    <a:pt x="27" y="124"/>
                    <a:pt x="0" y="104"/>
                    <a:pt x="0" y="62"/>
                  </a:cubicBezTo>
                  <a:cubicBezTo>
                    <a:pt x="0" y="19"/>
                    <a:pt x="27" y="0"/>
                    <a:pt x="58" y="0"/>
                  </a:cubicBezTo>
                  <a:cubicBezTo>
                    <a:pt x="88" y="0"/>
                    <a:pt x="116" y="19"/>
                    <a:pt x="116" y="62"/>
                  </a:cubicBezTo>
                  <a:cubicBezTo>
                    <a:pt x="116" y="104"/>
                    <a:pt x="88" y="124"/>
                    <a:pt x="58" y="12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defTabSz="914400" fontAlgn="auto">
                <a:lnSpc>
                  <a:spcPct val="90000"/>
                </a:lnSpc>
                <a:spcBef>
                  <a:spcPts val="0"/>
                </a:spcBef>
                <a:spcAft>
                  <a:spcPts val="1200"/>
                </a:spcAft>
                <a:defRPr/>
              </a:pPr>
              <a:endParaRPr lang="en-GB" sz="1800" kern="0" dirty="0">
                <a:solidFill>
                  <a:sysClr val="windowText" lastClr="000000"/>
                </a:solidFill>
                <a:latin typeface="Helvetica 75 Bold" panose="020B0804020202020204" pitchFamily="34" charset="0"/>
              </a:endParaRPr>
            </a:p>
          </p:txBody>
        </p:sp>
        <p:sp>
          <p:nvSpPr>
            <p:cNvPr id="12" name="Freeform 10"/>
            <p:cNvSpPr>
              <a:spLocks/>
            </p:cNvSpPr>
            <p:nvPr/>
          </p:nvSpPr>
          <p:spPr bwMode="auto">
            <a:xfrm>
              <a:off x="602092" y="2650392"/>
              <a:ext cx="89785" cy="164031"/>
            </a:xfrm>
            <a:custGeom>
              <a:avLst/>
              <a:gdLst>
                <a:gd name="T0" fmla="*/ 0 w 66"/>
                <a:gd name="T1" fmla="*/ 3 h 120"/>
                <a:gd name="T2" fmla="*/ 30 w 66"/>
                <a:gd name="T3" fmla="*/ 3 h 120"/>
                <a:gd name="T4" fmla="*/ 30 w 66"/>
                <a:gd name="T5" fmla="*/ 17 h 120"/>
                <a:gd name="T6" fmla="*/ 62 w 66"/>
                <a:gd name="T7" fmla="*/ 0 h 120"/>
                <a:gd name="T8" fmla="*/ 66 w 66"/>
                <a:gd name="T9" fmla="*/ 1 h 120"/>
                <a:gd name="T10" fmla="*/ 66 w 66"/>
                <a:gd name="T11" fmla="*/ 30 h 120"/>
                <a:gd name="T12" fmla="*/ 64 w 66"/>
                <a:gd name="T13" fmla="*/ 30 h 120"/>
                <a:gd name="T14" fmla="*/ 32 w 66"/>
                <a:gd name="T15" fmla="*/ 42 h 120"/>
                <a:gd name="T16" fmla="*/ 32 w 66"/>
                <a:gd name="T17" fmla="*/ 120 h 120"/>
                <a:gd name="T18" fmla="*/ 0 w 66"/>
                <a:gd name="T19" fmla="*/ 120 h 120"/>
                <a:gd name="T20" fmla="*/ 0 w 66"/>
                <a:gd name="T21" fmla="*/ 3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6" h="120">
                  <a:moveTo>
                    <a:pt x="0" y="3"/>
                  </a:moveTo>
                  <a:cubicBezTo>
                    <a:pt x="30" y="3"/>
                    <a:pt x="30" y="3"/>
                    <a:pt x="30" y="3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35" y="9"/>
                    <a:pt x="49" y="0"/>
                    <a:pt x="62" y="0"/>
                  </a:cubicBezTo>
                  <a:cubicBezTo>
                    <a:pt x="63" y="0"/>
                    <a:pt x="65" y="0"/>
                    <a:pt x="66" y="1"/>
                  </a:cubicBezTo>
                  <a:cubicBezTo>
                    <a:pt x="66" y="30"/>
                    <a:pt x="66" y="30"/>
                    <a:pt x="66" y="30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51" y="30"/>
                    <a:pt x="36" y="32"/>
                    <a:pt x="32" y="42"/>
                  </a:cubicBezTo>
                  <a:cubicBezTo>
                    <a:pt x="32" y="120"/>
                    <a:pt x="32" y="120"/>
                    <a:pt x="32" y="120"/>
                  </a:cubicBezTo>
                  <a:cubicBezTo>
                    <a:pt x="0" y="120"/>
                    <a:pt x="0" y="120"/>
                    <a:pt x="0" y="120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defTabSz="914400" fontAlgn="auto">
                <a:lnSpc>
                  <a:spcPct val="90000"/>
                </a:lnSpc>
                <a:spcBef>
                  <a:spcPts val="0"/>
                </a:spcBef>
                <a:spcAft>
                  <a:spcPts val="1200"/>
                </a:spcAft>
                <a:defRPr/>
              </a:pPr>
              <a:endParaRPr lang="en-GB" sz="1800" kern="0" dirty="0">
                <a:solidFill>
                  <a:sysClr val="windowText" lastClr="000000"/>
                </a:solidFill>
                <a:latin typeface="Helvetica 75 Bold" panose="020B0804020202020204" pitchFamily="34" charset="0"/>
              </a:endParaRPr>
            </a:p>
          </p:txBody>
        </p:sp>
        <p:sp>
          <p:nvSpPr>
            <p:cNvPr id="13" name="Freeform 11"/>
            <p:cNvSpPr>
              <a:spLocks noEditPoints="1"/>
            </p:cNvSpPr>
            <p:nvPr/>
          </p:nvSpPr>
          <p:spPr bwMode="auto">
            <a:xfrm>
              <a:off x="1051020" y="2650392"/>
              <a:ext cx="149642" cy="226766"/>
            </a:xfrm>
            <a:custGeom>
              <a:avLst/>
              <a:gdLst>
                <a:gd name="T0" fmla="*/ 110 w 110"/>
                <a:gd name="T1" fmla="*/ 2 h 166"/>
                <a:gd name="T2" fmla="*/ 110 w 110"/>
                <a:gd name="T3" fmla="*/ 114 h 166"/>
                <a:gd name="T4" fmla="*/ 52 w 110"/>
                <a:gd name="T5" fmla="*/ 166 h 166"/>
                <a:gd name="T6" fmla="*/ 3 w 110"/>
                <a:gd name="T7" fmla="*/ 137 h 166"/>
                <a:gd name="T8" fmla="*/ 34 w 110"/>
                <a:gd name="T9" fmla="*/ 132 h 166"/>
                <a:gd name="T10" fmla="*/ 56 w 110"/>
                <a:gd name="T11" fmla="*/ 143 h 166"/>
                <a:gd name="T12" fmla="*/ 80 w 110"/>
                <a:gd name="T13" fmla="*/ 117 h 166"/>
                <a:gd name="T14" fmla="*/ 80 w 110"/>
                <a:gd name="T15" fmla="*/ 104 h 166"/>
                <a:gd name="T16" fmla="*/ 79 w 110"/>
                <a:gd name="T17" fmla="*/ 103 h 166"/>
                <a:gd name="T18" fmla="*/ 49 w 110"/>
                <a:gd name="T19" fmla="*/ 120 h 166"/>
                <a:gd name="T20" fmla="*/ 0 w 110"/>
                <a:gd name="T21" fmla="*/ 62 h 166"/>
                <a:gd name="T22" fmla="*/ 47 w 110"/>
                <a:gd name="T23" fmla="*/ 0 h 166"/>
                <a:gd name="T24" fmla="*/ 81 w 110"/>
                <a:gd name="T25" fmla="*/ 17 h 166"/>
                <a:gd name="T26" fmla="*/ 81 w 110"/>
                <a:gd name="T27" fmla="*/ 16 h 166"/>
                <a:gd name="T28" fmla="*/ 84 w 110"/>
                <a:gd name="T29" fmla="*/ 2 h 166"/>
                <a:gd name="T30" fmla="*/ 110 w 110"/>
                <a:gd name="T31" fmla="*/ 2 h 166"/>
                <a:gd name="T32" fmla="*/ 55 w 110"/>
                <a:gd name="T33" fmla="*/ 95 h 166"/>
                <a:gd name="T34" fmla="*/ 80 w 110"/>
                <a:gd name="T35" fmla="*/ 55 h 166"/>
                <a:gd name="T36" fmla="*/ 54 w 110"/>
                <a:gd name="T37" fmla="*/ 22 h 166"/>
                <a:gd name="T38" fmla="*/ 31 w 110"/>
                <a:gd name="T39" fmla="*/ 57 h 166"/>
                <a:gd name="T40" fmla="*/ 55 w 110"/>
                <a:gd name="T41" fmla="*/ 95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0" h="166">
                  <a:moveTo>
                    <a:pt x="110" y="2"/>
                  </a:moveTo>
                  <a:cubicBezTo>
                    <a:pt x="110" y="114"/>
                    <a:pt x="110" y="114"/>
                    <a:pt x="110" y="114"/>
                  </a:cubicBezTo>
                  <a:cubicBezTo>
                    <a:pt x="110" y="133"/>
                    <a:pt x="108" y="166"/>
                    <a:pt x="52" y="166"/>
                  </a:cubicBezTo>
                  <a:cubicBezTo>
                    <a:pt x="29" y="166"/>
                    <a:pt x="8" y="157"/>
                    <a:pt x="3" y="137"/>
                  </a:cubicBezTo>
                  <a:cubicBezTo>
                    <a:pt x="34" y="132"/>
                    <a:pt x="34" y="132"/>
                    <a:pt x="34" y="132"/>
                  </a:cubicBezTo>
                  <a:cubicBezTo>
                    <a:pt x="35" y="138"/>
                    <a:pt x="39" y="143"/>
                    <a:pt x="56" y="143"/>
                  </a:cubicBezTo>
                  <a:cubicBezTo>
                    <a:pt x="72" y="143"/>
                    <a:pt x="80" y="136"/>
                    <a:pt x="80" y="117"/>
                  </a:cubicBezTo>
                  <a:cubicBezTo>
                    <a:pt x="80" y="104"/>
                    <a:pt x="80" y="104"/>
                    <a:pt x="80" y="104"/>
                  </a:cubicBezTo>
                  <a:cubicBezTo>
                    <a:pt x="79" y="103"/>
                    <a:pt x="79" y="103"/>
                    <a:pt x="79" y="103"/>
                  </a:cubicBezTo>
                  <a:cubicBezTo>
                    <a:pt x="74" y="112"/>
                    <a:pt x="67" y="120"/>
                    <a:pt x="49" y="120"/>
                  </a:cubicBezTo>
                  <a:cubicBezTo>
                    <a:pt x="22" y="120"/>
                    <a:pt x="0" y="101"/>
                    <a:pt x="0" y="62"/>
                  </a:cubicBezTo>
                  <a:cubicBezTo>
                    <a:pt x="0" y="22"/>
                    <a:pt x="22" y="0"/>
                    <a:pt x="47" y="0"/>
                  </a:cubicBezTo>
                  <a:cubicBezTo>
                    <a:pt x="71" y="0"/>
                    <a:pt x="79" y="11"/>
                    <a:pt x="81" y="17"/>
                  </a:cubicBezTo>
                  <a:cubicBezTo>
                    <a:pt x="81" y="16"/>
                    <a:pt x="81" y="16"/>
                    <a:pt x="81" y="16"/>
                  </a:cubicBezTo>
                  <a:cubicBezTo>
                    <a:pt x="84" y="2"/>
                    <a:pt x="84" y="2"/>
                    <a:pt x="84" y="2"/>
                  </a:cubicBezTo>
                  <a:lnTo>
                    <a:pt x="110" y="2"/>
                  </a:lnTo>
                  <a:close/>
                  <a:moveTo>
                    <a:pt x="55" y="95"/>
                  </a:moveTo>
                  <a:cubicBezTo>
                    <a:pt x="78" y="95"/>
                    <a:pt x="80" y="71"/>
                    <a:pt x="80" y="55"/>
                  </a:cubicBezTo>
                  <a:cubicBezTo>
                    <a:pt x="80" y="37"/>
                    <a:pt x="71" y="22"/>
                    <a:pt x="54" y="22"/>
                  </a:cubicBezTo>
                  <a:cubicBezTo>
                    <a:pt x="43" y="22"/>
                    <a:pt x="31" y="30"/>
                    <a:pt x="31" y="57"/>
                  </a:cubicBezTo>
                  <a:cubicBezTo>
                    <a:pt x="31" y="71"/>
                    <a:pt x="32" y="95"/>
                    <a:pt x="55" y="9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defTabSz="914400" fontAlgn="auto">
                <a:lnSpc>
                  <a:spcPct val="90000"/>
                </a:lnSpc>
                <a:spcBef>
                  <a:spcPts val="0"/>
                </a:spcBef>
                <a:spcAft>
                  <a:spcPts val="1200"/>
                </a:spcAft>
                <a:defRPr/>
              </a:pPr>
              <a:endParaRPr lang="en-GB" sz="1800" kern="0" dirty="0">
                <a:solidFill>
                  <a:sysClr val="windowText" lastClr="000000"/>
                </a:solidFill>
                <a:latin typeface="Helvetica 75 Bold" panose="020B0804020202020204" pitchFamily="34" charset="0"/>
              </a:endParaRPr>
            </a:p>
          </p:txBody>
        </p:sp>
        <p:sp>
          <p:nvSpPr>
            <p:cNvPr id="14" name="Freeform 12"/>
            <p:cNvSpPr>
              <a:spLocks noEditPoints="1"/>
            </p:cNvSpPr>
            <p:nvPr/>
          </p:nvSpPr>
          <p:spPr bwMode="auto">
            <a:xfrm>
              <a:off x="1348002" y="2593413"/>
              <a:ext cx="112232" cy="52950"/>
            </a:xfrm>
            <a:custGeom>
              <a:avLst/>
              <a:gdLst>
                <a:gd name="T0" fmla="*/ 195 w 195"/>
                <a:gd name="T1" fmla="*/ 92 h 92"/>
                <a:gd name="T2" fmla="*/ 178 w 195"/>
                <a:gd name="T3" fmla="*/ 92 h 92"/>
                <a:gd name="T4" fmla="*/ 178 w 195"/>
                <a:gd name="T5" fmla="*/ 16 h 92"/>
                <a:gd name="T6" fmla="*/ 178 w 195"/>
                <a:gd name="T7" fmla="*/ 16 h 92"/>
                <a:gd name="T8" fmla="*/ 147 w 195"/>
                <a:gd name="T9" fmla="*/ 92 h 92"/>
                <a:gd name="T10" fmla="*/ 138 w 195"/>
                <a:gd name="T11" fmla="*/ 92 h 92"/>
                <a:gd name="T12" fmla="*/ 110 w 195"/>
                <a:gd name="T13" fmla="*/ 16 h 92"/>
                <a:gd name="T14" fmla="*/ 107 w 195"/>
                <a:gd name="T15" fmla="*/ 16 h 92"/>
                <a:gd name="T16" fmla="*/ 107 w 195"/>
                <a:gd name="T17" fmla="*/ 92 h 92"/>
                <a:gd name="T18" fmla="*/ 93 w 195"/>
                <a:gd name="T19" fmla="*/ 92 h 92"/>
                <a:gd name="T20" fmla="*/ 93 w 195"/>
                <a:gd name="T21" fmla="*/ 0 h 92"/>
                <a:gd name="T22" fmla="*/ 117 w 195"/>
                <a:gd name="T23" fmla="*/ 0 h 92"/>
                <a:gd name="T24" fmla="*/ 145 w 195"/>
                <a:gd name="T25" fmla="*/ 71 h 92"/>
                <a:gd name="T26" fmla="*/ 171 w 195"/>
                <a:gd name="T27" fmla="*/ 0 h 92"/>
                <a:gd name="T28" fmla="*/ 195 w 195"/>
                <a:gd name="T29" fmla="*/ 0 h 92"/>
                <a:gd name="T30" fmla="*/ 195 w 195"/>
                <a:gd name="T31" fmla="*/ 92 h 92"/>
                <a:gd name="T32" fmla="*/ 74 w 195"/>
                <a:gd name="T33" fmla="*/ 14 h 92"/>
                <a:gd name="T34" fmla="*/ 46 w 195"/>
                <a:gd name="T35" fmla="*/ 14 h 92"/>
                <a:gd name="T36" fmla="*/ 46 w 195"/>
                <a:gd name="T37" fmla="*/ 92 h 92"/>
                <a:gd name="T38" fmla="*/ 31 w 195"/>
                <a:gd name="T39" fmla="*/ 92 h 92"/>
                <a:gd name="T40" fmla="*/ 31 w 195"/>
                <a:gd name="T41" fmla="*/ 14 h 92"/>
                <a:gd name="T42" fmla="*/ 0 w 195"/>
                <a:gd name="T43" fmla="*/ 14 h 92"/>
                <a:gd name="T44" fmla="*/ 0 w 195"/>
                <a:gd name="T45" fmla="*/ 0 h 92"/>
                <a:gd name="T46" fmla="*/ 74 w 195"/>
                <a:gd name="T47" fmla="*/ 0 h 92"/>
                <a:gd name="T48" fmla="*/ 74 w 195"/>
                <a:gd name="T49" fmla="*/ 14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95" h="92">
                  <a:moveTo>
                    <a:pt x="195" y="92"/>
                  </a:moveTo>
                  <a:lnTo>
                    <a:pt x="178" y="92"/>
                  </a:lnTo>
                  <a:lnTo>
                    <a:pt x="178" y="16"/>
                  </a:lnTo>
                  <a:lnTo>
                    <a:pt x="178" y="16"/>
                  </a:lnTo>
                  <a:lnTo>
                    <a:pt x="147" y="92"/>
                  </a:lnTo>
                  <a:lnTo>
                    <a:pt x="138" y="92"/>
                  </a:lnTo>
                  <a:lnTo>
                    <a:pt x="110" y="16"/>
                  </a:lnTo>
                  <a:lnTo>
                    <a:pt x="107" y="16"/>
                  </a:lnTo>
                  <a:lnTo>
                    <a:pt x="107" y="92"/>
                  </a:lnTo>
                  <a:lnTo>
                    <a:pt x="93" y="92"/>
                  </a:lnTo>
                  <a:lnTo>
                    <a:pt x="93" y="0"/>
                  </a:lnTo>
                  <a:lnTo>
                    <a:pt x="117" y="0"/>
                  </a:lnTo>
                  <a:lnTo>
                    <a:pt x="145" y="71"/>
                  </a:lnTo>
                  <a:lnTo>
                    <a:pt x="171" y="0"/>
                  </a:lnTo>
                  <a:lnTo>
                    <a:pt x="195" y="0"/>
                  </a:lnTo>
                  <a:lnTo>
                    <a:pt x="195" y="92"/>
                  </a:lnTo>
                  <a:close/>
                  <a:moveTo>
                    <a:pt x="74" y="14"/>
                  </a:moveTo>
                  <a:lnTo>
                    <a:pt x="46" y="14"/>
                  </a:lnTo>
                  <a:lnTo>
                    <a:pt x="46" y="92"/>
                  </a:lnTo>
                  <a:lnTo>
                    <a:pt x="31" y="92"/>
                  </a:lnTo>
                  <a:lnTo>
                    <a:pt x="31" y="14"/>
                  </a:lnTo>
                  <a:lnTo>
                    <a:pt x="0" y="14"/>
                  </a:lnTo>
                  <a:lnTo>
                    <a:pt x="0" y="0"/>
                  </a:lnTo>
                  <a:lnTo>
                    <a:pt x="74" y="0"/>
                  </a:lnTo>
                  <a:lnTo>
                    <a:pt x="74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defTabSz="914400" fontAlgn="auto">
                <a:lnSpc>
                  <a:spcPct val="90000"/>
                </a:lnSpc>
                <a:spcBef>
                  <a:spcPts val="0"/>
                </a:spcBef>
                <a:spcAft>
                  <a:spcPts val="1200"/>
                </a:spcAft>
                <a:defRPr/>
              </a:pPr>
              <a:endParaRPr lang="en-GB" sz="1800" kern="0" dirty="0">
                <a:solidFill>
                  <a:sysClr val="windowText" lastClr="000000"/>
                </a:solidFill>
                <a:latin typeface="Helvetica 75 Bold" panose="020B0804020202020204" pitchFamily="34" charset="0"/>
              </a:endParaRPr>
            </a:p>
          </p:txBody>
        </p:sp>
      </p:grpSp>
      <p:sp>
        <p:nvSpPr>
          <p:cNvPr id="5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339725" y="339725"/>
            <a:ext cx="5832475" cy="3460750"/>
          </a:xfrm>
        </p:spPr>
        <p:txBody>
          <a:bodyPr/>
          <a:lstStyle>
            <a:lvl1pPr>
              <a:lnSpc>
                <a:spcPct val="85000"/>
              </a:lnSpc>
              <a:spcAft>
                <a:spcPts val="3200"/>
              </a:spcAft>
              <a:defRPr sz="5500">
                <a:solidFill>
                  <a:schemeClr val="bg1"/>
                </a:solidFill>
                <a:latin typeface="Helvetica 75 Bold" panose="020B0804020202020204" pitchFamily="34" charset="0"/>
              </a:defRPr>
            </a:lvl1pPr>
            <a:lvl2pPr>
              <a:lnSpc>
                <a:spcPct val="90000"/>
              </a:lnSpc>
              <a:spcAft>
                <a:spcPts val="2400"/>
              </a:spcAft>
              <a:defRPr>
                <a:latin typeface="Helvetica 75 Bold" panose="020B0804020202020204" pitchFamily="34" charset="0"/>
              </a:defRPr>
            </a:lvl2pPr>
          </a:lstStyle>
          <a:p>
            <a:pPr lvl="0"/>
            <a:r>
              <a:rPr lang="fr-FR" dirty="0"/>
              <a:t>Modifiez le texte du masque</a:t>
            </a:r>
          </a:p>
          <a:p>
            <a:pPr lvl="1"/>
            <a:r>
              <a:rPr lang="fr-FR" dirty="0"/>
              <a:t>Deuxième niveau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 hasCustomPrompt="1"/>
          </p:nvPr>
        </p:nvSpPr>
        <p:spPr>
          <a:xfrm>
            <a:off x="6508750" y="339725"/>
            <a:ext cx="2301875" cy="3460750"/>
          </a:xfrm>
        </p:spPr>
        <p:txBody>
          <a:bodyPr tIns="109728"/>
          <a:lstStyle>
            <a:lvl1pPr>
              <a:spcAft>
                <a:spcPts val="2400"/>
              </a:spcAft>
              <a:defRPr baseline="0">
                <a:latin typeface="Helvetica 75 Bold" panose="020B0804020202020204" pitchFamily="34" charset="0"/>
              </a:defRPr>
            </a:lvl1pPr>
            <a:lvl2pPr>
              <a:spcAft>
                <a:spcPts val="2400"/>
              </a:spcAft>
              <a:defRPr>
                <a:latin typeface="Helvetica 75 Bold" panose="020B0804020202020204" pitchFamily="34" charset="0"/>
              </a:defRPr>
            </a:lvl2pPr>
          </a:lstStyle>
          <a:p>
            <a:pPr lvl="0"/>
            <a:r>
              <a:rPr lang="fr-FR" dirty="0"/>
              <a:t>Modifiez le texte du masque</a:t>
            </a:r>
          </a:p>
          <a:p>
            <a:pPr lvl="1"/>
            <a:r>
              <a:rPr lang="fr-FR" dirty="0"/>
              <a:t>Deuxième niveau</a:t>
            </a:r>
          </a:p>
        </p:txBody>
      </p:sp>
    </p:spTree>
    <p:extLst>
      <p:ext uri="{BB962C8B-B14F-4D97-AF65-F5344CB8AC3E}">
        <p14:creationId xmlns:p14="http://schemas.microsoft.com/office/powerpoint/2010/main" val="2417964885"/>
      </p:ext>
    </p:extLst>
  </p:cSld>
  <p:clrMapOvr>
    <a:masterClrMapping/>
  </p:clrMapOvr>
  <p:transition spd="med">
    <p:fade/>
  </p:transition>
  <p:hf sldNum="0" hdr="0" ftr="0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39726" y="339725"/>
            <a:ext cx="8470899" cy="4130675"/>
          </a:xfrm>
        </p:spPr>
        <p:txBody>
          <a:bodyPr/>
          <a:lstStyle>
            <a:lvl1pPr>
              <a:lnSpc>
                <a:spcPct val="85000"/>
              </a:lnSpc>
              <a:spcAft>
                <a:spcPts val="0"/>
              </a:spcAft>
              <a:defRPr sz="3000">
                <a:solidFill>
                  <a:srgbClr val="FF6600"/>
                </a:solidFill>
                <a:latin typeface="Helvetica 75 Bold" panose="020B0804020202020204" pitchFamily="34" charset="0"/>
              </a:defRPr>
            </a:lvl1pPr>
            <a:lvl2pPr marL="401638" marR="0" indent="-401638" algn="l" defTabSz="514350" rtl="0" eaLnBrk="1" fontAlgn="base" latinLnBrk="0" hangingPunct="1">
              <a:lnSpc>
                <a:spcPct val="8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 lang="fr-FR" sz="3000" kern="1200" dirty="0" smtClean="0">
                <a:solidFill>
                  <a:schemeClr val="bg1"/>
                </a:solidFill>
                <a:latin typeface="Helvetica 75 Bold" panose="020B0804020202020204" pitchFamily="34" charset="0"/>
                <a:ea typeface="ＭＳ Ｐゴシック" pitchFamily="34" charset="-128"/>
                <a:cs typeface="+mn-cs"/>
              </a:defRPr>
            </a:lvl2pPr>
            <a:lvl3pPr marL="401638" indent="-401638">
              <a:lnSpc>
                <a:spcPct val="85000"/>
              </a:lnSpc>
              <a:spcAft>
                <a:spcPts val="800"/>
              </a:spcAft>
              <a:buFont typeface="+mj-lt"/>
              <a:buNone/>
              <a:defRPr sz="3000"/>
            </a:lvl3pPr>
            <a:lvl4pPr marL="401638" indent="-401638">
              <a:lnSpc>
                <a:spcPct val="85000"/>
              </a:lnSpc>
              <a:spcAft>
                <a:spcPts val="800"/>
              </a:spcAft>
              <a:buFont typeface="+mj-lt"/>
              <a:buNone/>
              <a:defRPr sz="3000"/>
            </a:lvl4pPr>
            <a:lvl5pPr marL="0" indent="0">
              <a:lnSpc>
                <a:spcPct val="85000"/>
              </a:lnSpc>
              <a:spcAft>
                <a:spcPts val="800"/>
              </a:spcAft>
              <a:buFont typeface="+mj-lt"/>
              <a:buNone/>
              <a:defRPr sz="3000"/>
            </a:lvl5pPr>
          </a:lstStyle>
          <a:p>
            <a:pPr lvl="0"/>
            <a:r>
              <a:rPr lang="fr-FR" dirty="0"/>
              <a:t>Modifiez le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1"/>
            <a:r>
              <a:rPr lang="fr-FR" dirty="0"/>
              <a:t>Troisième niveau</a:t>
            </a:r>
          </a:p>
          <a:p>
            <a:pPr marL="401638" lvl="1" indent="-401638" algn="l" defTabSz="514350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ts val="400"/>
              </a:spcAft>
              <a:buFont typeface="+mj-lt"/>
              <a:buAutoNum type="arabicPeriod"/>
            </a:pPr>
            <a:r>
              <a:rPr lang="fr-FR" dirty="0"/>
              <a:t>Quatrième niveau</a:t>
            </a:r>
          </a:p>
          <a:p>
            <a:pPr marL="401638" marR="0" lvl="1" indent="-401638" algn="l" defTabSz="51435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4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fr-FR" dirty="0"/>
              <a:t>Cinquième niveau</a:t>
            </a:r>
          </a:p>
        </p:txBody>
      </p:sp>
      <p:sp>
        <p:nvSpPr>
          <p:cNvPr id="4" name="Text Placeholder 10"/>
          <p:cNvSpPr txBox="1">
            <a:spLocks/>
          </p:cNvSpPr>
          <p:nvPr userDrawn="1"/>
        </p:nvSpPr>
        <p:spPr>
          <a:xfrm>
            <a:off x="336550" y="4735637"/>
            <a:ext cx="275010" cy="334961"/>
          </a:xfrm>
          <a:prstGeom prst="rect">
            <a:avLst/>
          </a:prstGeom>
        </p:spPr>
        <p:txBody>
          <a:bodyPr wrap="square" lIns="0" tIns="0" rIns="0" bIns="0" anchor="b">
            <a:normAutofit/>
          </a:bodyPr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tx1"/>
              </a:buClr>
              <a:buSzTx/>
              <a:buFont typeface="Helvetica 75" panose="020B0804020202020204" pitchFamily="34" charset="0"/>
              <a:buNone/>
              <a:tabLst/>
              <a:defRPr lang="fr-FR" sz="1200" kern="1200" baseline="0" dirty="0" smtClean="0">
                <a:solidFill>
                  <a:schemeClr val="tx1">
                    <a:lumMod val="50000"/>
                  </a:schemeClr>
                </a:solidFill>
                <a:latin typeface="Helvetica 75" panose="020B0804020202020204" pitchFamily="34" charset="0"/>
                <a:ea typeface="+mn-ea"/>
                <a:cs typeface="+mn-cs"/>
              </a:defRPr>
            </a:lvl1pPr>
            <a:lvl2pPr marL="688975" indent="-231775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baseline="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2pPr>
            <a:lvl3pPr marL="1244600" indent="-28575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baseline="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3pPr>
            <a:lvl4pPr marL="1663700" indent="-28575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4pPr>
            <a:lvl5pPr marL="2251075" indent="-59690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dirty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85000"/>
              </a:lnSpc>
              <a:spcAft>
                <a:spcPts val="1200"/>
              </a:spcAft>
              <a:buClr>
                <a:srgbClr val="FFFFFF"/>
              </a:buClr>
              <a:defRPr/>
            </a:pPr>
            <a:fld id="{8702007A-2642-4DC4-A457-FD791426C840}" type="slidenum">
              <a:rPr lang="en-GB" sz="800">
                <a:solidFill>
                  <a:srgbClr val="FFFFFF"/>
                </a:solidFill>
                <a:latin typeface="Helvetica 75 Bold" panose="020B0804020202020204" pitchFamily="34" charset="0"/>
              </a:rPr>
              <a:pPr>
                <a:lnSpc>
                  <a:spcPct val="85000"/>
                </a:lnSpc>
                <a:spcAft>
                  <a:spcPts val="1200"/>
                </a:spcAft>
                <a:buClr>
                  <a:srgbClr val="FFFFFF"/>
                </a:buClr>
                <a:defRPr/>
              </a:pPr>
              <a:t>‹#›</a:t>
            </a:fld>
            <a:endParaRPr lang="en-GB" sz="800">
              <a:solidFill>
                <a:srgbClr val="FFFFFF"/>
              </a:solidFill>
              <a:latin typeface="Helvetica 75 Bold" panose="020B0804020202020204" pitchFamily="34" charset="0"/>
            </a:endParaRPr>
          </a:p>
        </p:txBody>
      </p:sp>
      <p:sp>
        <p:nvSpPr>
          <p:cNvPr id="5" name="Text Placeholder 10"/>
          <p:cNvSpPr txBox="1">
            <a:spLocks/>
          </p:cNvSpPr>
          <p:nvPr userDrawn="1"/>
        </p:nvSpPr>
        <p:spPr>
          <a:xfrm>
            <a:off x="656231" y="4824312"/>
            <a:ext cx="8151220" cy="339726"/>
          </a:xfrm>
          <a:prstGeom prst="rect">
            <a:avLst/>
          </a:prstGeom>
        </p:spPr>
        <p:txBody>
          <a:bodyPr wrap="square" lIns="0" tIns="0" rIns="0" bIns="0" anchor="b">
            <a:noAutofit/>
          </a:bodyPr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tx1"/>
              </a:buClr>
              <a:buSzTx/>
              <a:buFont typeface="Helvetica 75" panose="020B0804020202020204" pitchFamily="34" charset="0"/>
              <a:buNone/>
              <a:tabLst/>
              <a:defRPr lang="fr-FR" sz="1200" kern="1200" baseline="0" dirty="0" smtClean="0">
                <a:solidFill>
                  <a:schemeClr val="tx1">
                    <a:lumMod val="50000"/>
                  </a:schemeClr>
                </a:solidFill>
                <a:latin typeface="Helvetica 75" panose="020B0804020202020204" pitchFamily="34" charset="0"/>
                <a:ea typeface="+mn-ea"/>
                <a:cs typeface="+mn-cs"/>
              </a:defRPr>
            </a:lvl1pPr>
            <a:lvl2pPr marL="688975" indent="-231775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baseline="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2pPr>
            <a:lvl3pPr marL="1244600" indent="-28575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baseline="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3pPr>
            <a:lvl4pPr marL="1663700" indent="-28575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4pPr>
            <a:lvl5pPr marL="2251075" indent="-59690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dirty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FFFFFF"/>
              </a:buClr>
              <a:defRPr/>
            </a:pPr>
            <a:r>
              <a:rPr lang="en-GB" sz="800">
                <a:solidFill>
                  <a:srgbClr val="FF6600"/>
                </a:solidFill>
                <a:latin typeface="Helvetica 75 Bold" panose="020B0804020202020204" pitchFamily="34" charset="0"/>
              </a:rPr>
              <a:t>Orange Confidential – Ambient Connectivity</a:t>
            </a:r>
          </a:p>
          <a:p>
            <a:pPr>
              <a:buClr>
                <a:srgbClr val="FFFFFF"/>
              </a:buClr>
              <a:defRPr/>
            </a:pPr>
            <a:endParaRPr lang="en-GB" sz="800">
              <a:solidFill>
                <a:srgbClr val="FF6600"/>
              </a:solidFill>
              <a:latin typeface="Helvetica 75 Bold" panose="020B08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3441814"/>
      </p:ext>
    </p:extLst>
  </p:cSld>
  <p:clrMapOvr>
    <a:masterClrMapping/>
  </p:clrMapOvr>
  <p:transition spd="med">
    <p:fade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39726" y="339725"/>
            <a:ext cx="8470899" cy="4130675"/>
          </a:xfrm>
        </p:spPr>
        <p:txBody>
          <a:bodyPr/>
          <a:lstStyle>
            <a:lvl1pPr>
              <a:lnSpc>
                <a:spcPct val="85000"/>
              </a:lnSpc>
              <a:spcAft>
                <a:spcPts val="3200"/>
              </a:spcAft>
              <a:defRPr sz="5500">
                <a:solidFill>
                  <a:schemeClr val="bg1"/>
                </a:solidFill>
                <a:latin typeface="Helvetica 75 Bold" panose="020B0804020202020204" pitchFamily="34" charset="0"/>
              </a:defRPr>
            </a:lvl1pPr>
            <a:lvl2pPr>
              <a:lnSpc>
                <a:spcPct val="90000"/>
              </a:lnSpc>
              <a:spcAft>
                <a:spcPts val="2400"/>
              </a:spcAft>
              <a:defRPr sz="1400">
                <a:latin typeface="Helvetica 75 Bold" panose="020B0804020202020204" pitchFamily="34" charset="0"/>
              </a:defRPr>
            </a:lvl2pPr>
            <a:lvl3pPr marL="0" indent="0">
              <a:lnSpc>
                <a:spcPct val="85000"/>
              </a:lnSpc>
              <a:spcAft>
                <a:spcPts val="800"/>
              </a:spcAft>
              <a:buNone/>
              <a:defRPr sz="1200"/>
            </a:lvl3pPr>
            <a:lvl4pPr>
              <a:lnSpc>
                <a:spcPct val="85000"/>
              </a:lnSpc>
              <a:spcAft>
                <a:spcPts val="800"/>
              </a:spcAft>
              <a:defRPr sz="5500"/>
            </a:lvl4pPr>
            <a:lvl5pPr>
              <a:lnSpc>
                <a:spcPct val="85000"/>
              </a:lnSpc>
              <a:spcAft>
                <a:spcPts val="800"/>
              </a:spcAft>
              <a:defRPr sz="5500"/>
            </a:lvl5pPr>
          </a:lstStyle>
          <a:p>
            <a:pPr lvl="0"/>
            <a:r>
              <a:rPr lang="fr-FR" dirty="0"/>
              <a:t>Modifiez le texte du masque</a:t>
            </a:r>
          </a:p>
          <a:p>
            <a:pPr lvl="1"/>
            <a:r>
              <a:rPr lang="fr-FR" dirty="0"/>
              <a:t>Deuxième niveau</a:t>
            </a:r>
          </a:p>
        </p:txBody>
      </p:sp>
      <p:sp>
        <p:nvSpPr>
          <p:cNvPr id="4" name="Text Placeholder 10"/>
          <p:cNvSpPr txBox="1">
            <a:spLocks/>
          </p:cNvSpPr>
          <p:nvPr userDrawn="1"/>
        </p:nvSpPr>
        <p:spPr>
          <a:xfrm>
            <a:off x="336550" y="4735637"/>
            <a:ext cx="275010" cy="334961"/>
          </a:xfrm>
          <a:prstGeom prst="rect">
            <a:avLst/>
          </a:prstGeom>
        </p:spPr>
        <p:txBody>
          <a:bodyPr wrap="square" lIns="0" tIns="0" rIns="0" bIns="0" anchor="b">
            <a:normAutofit/>
          </a:bodyPr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tx1"/>
              </a:buClr>
              <a:buSzTx/>
              <a:buFont typeface="Helvetica 75" panose="020B0804020202020204" pitchFamily="34" charset="0"/>
              <a:buNone/>
              <a:tabLst/>
              <a:defRPr lang="fr-FR" sz="1200" kern="1200" baseline="0" dirty="0" smtClean="0">
                <a:solidFill>
                  <a:schemeClr val="tx1">
                    <a:lumMod val="50000"/>
                  </a:schemeClr>
                </a:solidFill>
                <a:latin typeface="Helvetica 75" panose="020B0804020202020204" pitchFamily="34" charset="0"/>
                <a:ea typeface="+mn-ea"/>
                <a:cs typeface="+mn-cs"/>
              </a:defRPr>
            </a:lvl1pPr>
            <a:lvl2pPr marL="688975" indent="-231775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baseline="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2pPr>
            <a:lvl3pPr marL="1244600" indent="-28575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baseline="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3pPr>
            <a:lvl4pPr marL="1663700" indent="-28575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4pPr>
            <a:lvl5pPr marL="2251075" indent="-59690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dirty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85000"/>
              </a:lnSpc>
              <a:spcAft>
                <a:spcPts val="1200"/>
              </a:spcAft>
              <a:buClr>
                <a:srgbClr val="FFFFFF"/>
              </a:buClr>
              <a:defRPr/>
            </a:pPr>
            <a:fld id="{8702007A-2642-4DC4-A457-FD791426C840}" type="slidenum">
              <a:rPr lang="en-GB" sz="800">
                <a:solidFill>
                  <a:srgbClr val="FFFFFF"/>
                </a:solidFill>
                <a:latin typeface="Helvetica 75 Bold" panose="020B0804020202020204" pitchFamily="34" charset="0"/>
              </a:rPr>
              <a:pPr>
                <a:lnSpc>
                  <a:spcPct val="85000"/>
                </a:lnSpc>
                <a:spcAft>
                  <a:spcPts val="1200"/>
                </a:spcAft>
                <a:buClr>
                  <a:srgbClr val="FFFFFF"/>
                </a:buClr>
                <a:defRPr/>
              </a:pPr>
              <a:t>‹#›</a:t>
            </a:fld>
            <a:endParaRPr lang="en-GB" sz="800">
              <a:solidFill>
                <a:srgbClr val="FFFFFF"/>
              </a:solidFill>
              <a:latin typeface="Helvetica 75 Bold" panose="020B0804020202020204" pitchFamily="34" charset="0"/>
            </a:endParaRPr>
          </a:p>
        </p:txBody>
      </p:sp>
      <p:sp>
        <p:nvSpPr>
          <p:cNvPr id="5" name="Text Placeholder 10"/>
          <p:cNvSpPr txBox="1">
            <a:spLocks/>
          </p:cNvSpPr>
          <p:nvPr userDrawn="1"/>
        </p:nvSpPr>
        <p:spPr>
          <a:xfrm>
            <a:off x="656231" y="4824312"/>
            <a:ext cx="8151220" cy="339726"/>
          </a:xfrm>
          <a:prstGeom prst="rect">
            <a:avLst/>
          </a:prstGeom>
        </p:spPr>
        <p:txBody>
          <a:bodyPr wrap="square" lIns="0" tIns="0" rIns="0" bIns="0" anchor="b">
            <a:noAutofit/>
          </a:bodyPr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tx1"/>
              </a:buClr>
              <a:buSzTx/>
              <a:buFont typeface="Helvetica 75" panose="020B0804020202020204" pitchFamily="34" charset="0"/>
              <a:buNone/>
              <a:tabLst/>
              <a:defRPr lang="fr-FR" sz="1200" kern="1200" baseline="0" dirty="0" smtClean="0">
                <a:solidFill>
                  <a:schemeClr val="tx1">
                    <a:lumMod val="50000"/>
                  </a:schemeClr>
                </a:solidFill>
                <a:latin typeface="Helvetica 75" panose="020B0804020202020204" pitchFamily="34" charset="0"/>
                <a:ea typeface="+mn-ea"/>
                <a:cs typeface="+mn-cs"/>
              </a:defRPr>
            </a:lvl1pPr>
            <a:lvl2pPr marL="688975" indent="-231775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baseline="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2pPr>
            <a:lvl3pPr marL="1244600" indent="-28575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baseline="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3pPr>
            <a:lvl4pPr marL="1663700" indent="-28575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4pPr>
            <a:lvl5pPr marL="2251075" indent="-59690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dirty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FFFFFF"/>
              </a:buClr>
              <a:defRPr/>
            </a:pPr>
            <a:r>
              <a:rPr lang="en-GB" sz="800">
                <a:solidFill>
                  <a:srgbClr val="FF6600"/>
                </a:solidFill>
                <a:latin typeface="Helvetica 75 Bold" panose="020B0804020202020204" pitchFamily="34" charset="0"/>
              </a:rPr>
              <a:t>Orange Confidential – Ambient Connectivity</a:t>
            </a:r>
          </a:p>
          <a:p>
            <a:pPr>
              <a:buClr>
                <a:srgbClr val="FFFFFF"/>
              </a:buClr>
              <a:defRPr/>
            </a:pPr>
            <a:endParaRPr lang="en-GB" sz="800">
              <a:solidFill>
                <a:srgbClr val="FF6600"/>
              </a:solidFill>
              <a:latin typeface="Helvetica 75 Bold" panose="020B08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3104229"/>
      </p:ext>
    </p:extLst>
  </p:cSld>
  <p:clrMapOvr>
    <a:masterClrMapping/>
  </p:clrMapOvr>
  <p:transition spd="med">
    <p:fade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39725" y="339725"/>
            <a:ext cx="8470900" cy="623888"/>
          </a:xfrm>
        </p:spPr>
        <p:txBody>
          <a:bodyPr/>
          <a:lstStyle>
            <a:lvl1pPr>
              <a:lnSpc>
                <a:spcPct val="90000"/>
              </a:lnSpc>
              <a:spcAft>
                <a:spcPts val="0"/>
              </a:spcAft>
              <a:defRPr sz="2000">
                <a:solidFill>
                  <a:srgbClr val="FF6600"/>
                </a:solidFill>
                <a:latin typeface="Helvetica 75 Bold" panose="020B0804020202020204" pitchFamily="34" charset="0"/>
              </a:defRPr>
            </a:lvl1pPr>
          </a:lstStyle>
          <a:p>
            <a:r>
              <a:rPr lang="fr-FR" dirty="0"/>
              <a:t>Modifiez le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39726" y="1304924"/>
            <a:ext cx="8470899" cy="3165475"/>
          </a:xfrm>
        </p:spPr>
        <p:txBody>
          <a:bodyPr/>
          <a:lstStyle>
            <a:lvl1pPr>
              <a:lnSpc>
                <a:spcPct val="90000"/>
              </a:lnSpc>
              <a:spcAft>
                <a:spcPts val="800"/>
              </a:spcAft>
              <a:defRPr sz="1400" baseline="0">
                <a:solidFill>
                  <a:srgbClr val="FF6600"/>
                </a:solidFill>
                <a:latin typeface="Helvetica 75 Bold" panose="020B0804020202020204" pitchFamily="34" charset="0"/>
              </a:defRPr>
            </a:lvl1pPr>
            <a:lvl2pPr>
              <a:lnSpc>
                <a:spcPct val="90000"/>
              </a:lnSpc>
              <a:spcAft>
                <a:spcPts val="800"/>
              </a:spcAft>
              <a:defRPr sz="1400">
                <a:latin typeface="Helvetica 75 Bold" panose="020B0804020202020204" pitchFamily="34" charset="0"/>
              </a:defRPr>
            </a:lvl2pPr>
            <a:lvl3pPr>
              <a:lnSpc>
                <a:spcPct val="90000"/>
              </a:lnSpc>
              <a:spcAft>
                <a:spcPts val="800"/>
              </a:spcAft>
              <a:defRPr sz="1400">
                <a:latin typeface="Helvetica 75 Bold" panose="020B0804020202020204" pitchFamily="34" charset="0"/>
              </a:defRPr>
            </a:lvl3pPr>
            <a:lvl4pPr>
              <a:lnSpc>
                <a:spcPct val="90000"/>
              </a:lnSpc>
              <a:spcAft>
                <a:spcPts val="800"/>
              </a:spcAft>
              <a:defRPr sz="1400">
                <a:latin typeface="Helvetica 75 Bold" panose="020B0804020202020204" pitchFamily="34" charset="0"/>
              </a:defRPr>
            </a:lvl4pPr>
            <a:lvl5pPr>
              <a:lnSpc>
                <a:spcPct val="90000"/>
              </a:lnSpc>
              <a:spcAft>
                <a:spcPts val="800"/>
              </a:spcAft>
              <a:defRPr sz="1400">
                <a:latin typeface="Helvetica 75 Bold" panose="020B0804020202020204" pitchFamily="34" charset="0"/>
              </a:defRPr>
            </a:lvl5pPr>
          </a:lstStyle>
          <a:p>
            <a:pPr lvl="0"/>
            <a:r>
              <a:rPr lang="fr-FR" dirty="0"/>
              <a:t>Modifiez le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3638186"/>
      </p:ext>
    </p:extLst>
  </p:cSld>
  <p:clrMapOvr>
    <a:masterClrMapping/>
  </p:clrMapOvr>
  <p:transition spd="med">
    <p:fade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39725" y="339724"/>
            <a:ext cx="8470900" cy="623889"/>
          </a:xfrm>
        </p:spPr>
        <p:txBody>
          <a:bodyPr/>
          <a:lstStyle>
            <a:lvl1pPr>
              <a:lnSpc>
                <a:spcPct val="90000"/>
              </a:lnSpc>
              <a:spcAft>
                <a:spcPts val="0"/>
              </a:spcAft>
              <a:defRPr sz="2000">
                <a:solidFill>
                  <a:srgbClr val="FF6600"/>
                </a:solidFill>
                <a:latin typeface="Helvetica 75 Bold" panose="020B0804020202020204" pitchFamily="34" charset="0"/>
              </a:defRPr>
            </a:lvl1pPr>
          </a:lstStyle>
          <a:p>
            <a:r>
              <a:rPr lang="fr-FR" dirty="0"/>
              <a:t>Modifiez le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39724" y="1304925"/>
            <a:ext cx="4065589" cy="3165474"/>
          </a:xfrm>
        </p:spPr>
        <p:txBody>
          <a:bodyPr/>
          <a:lstStyle>
            <a:lvl1pPr>
              <a:lnSpc>
                <a:spcPct val="90000"/>
              </a:lnSpc>
              <a:spcAft>
                <a:spcPts val="800"/>
              </a:spcAft>
              <a:defRPr baseline="0">
                <a:solidFill>
                  <a:srgbClr val="FF6600"/>
                </a:solidFill>
                <a:latin typeface="Helvetica 75 Bold" panose="020B0804020202020204" pitchFamily="34" charset="0"/>
              </a:defRPr>
            </a:lvl1pPr>
            <a:lvl2pPr>
              <a:lnSpc>
                <a:spcPct val="90000"/>
              </a:lnSpc>
              <a:spcAft>
                <a:spcPts val="800"/>
              </a:spcAft>
              <a:defRPr>
                <a:latin typeface="Helvetica 75 Bold" panose="020B0804020202020204" pitchFamily="34" charset="0"/>
              </a:defRPr>
            </a:lvl2pPr>
            <a:lvl3pPr>
              <a:lnSpc>
                <a:spcPct val="90000"/>
              </a:lnSpc>
              <a:spcAft>
                <a:spcPts val="800"/>
              </a:spcAft>
              <a:defRPr>
                <a:latin typeface="Helvetica 75 Bold" panose="020B0804020202020204" pitchFamily="34" charset="0"/>
              </a:defRPr>
            </a:lvl3pPr>
            <a:lvl4pPr>
              <a:lnSpc>
                <a:spcPct val="90000"/>
              </a:lnSpc>
              <a:spcAft>
                <a:spcPts val="800"/>
              </a:spcAft>
              <a:defRPr>
                <a:latin typeface="Helvetica 75 Bold" panose="020B0804020202020204" pitchFamily="34" charset="0"/>
              </a:defRPr>
            </a:lvl4pPr>
            <a:lvl5pPr>
              <a:lnSpc>
                <a:spcPct val="90000"/>
              </a:lnSpc>
              <a:spcAft>
                <a:spcPts val="800"/>
              </a:spcAft>
              <a:defRPr>
                <a:latin typeface="Helvetica 75 Bold" panose="020B0804020202020204" pitchFamily="34" charset="0"/>
              </a:defRPr>
            </a:lvl5pPr>
          </a:lstStyle>
          <a:p>
            <a:pPr lvl="0"/>
            <a:r>
              <a:rPr lang="fr-FR" dirty="0"/>
              <a:t>Modifiez le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0" hasCustomPrompt="1"/>
          </p:nvPr>
        </p:nvSpPr>
        <p:spPr>
          <a:xfrm>
            <a:off x="4738688" y="1304925"/>
            <a:ext cx="4065589" cy="3165474"/>
          </a:xfrm>
        </p:spPr>
        <p:txBody>
          <a:bodyPr/>
          <a:lstStyle>
            <a:lvl1pPr>
              <a:lnSpc>
                <a:spcPct val="90000"/>
              </a:lnSpc>
              <a:spcAft>
                <a:spcPts val="800"/>
              </a:spcAft>
              <a:defRPr baseline="0">
                <a:solidFill>
                  <a:srgbClr val="FF6600"/>
                </a:solidFill>
                <a:latin typeface="Helvetica 75 Bold" panose="020B0804020202020204" pitchFamily="34" charset="0"/>
              </a:defRPr>
            </a:lvl1pPr>
            <a:lvl2pPr>
              <a:lnSpc>
                <a:spcPct val="90000"/>
              </a:lnSpc>
              <a:spcAft>
                <a:spcPts val="800"/>
              </a:spcAft>
              <a:defRPr>
                <a:latin typeface="Helvetica 75 Bold" panose="020B0804020202020204" pitchFamily="34" charset="0"/>
              </a:defRPr>
            </a:lvl2pPr>
            <a:lvl3pPr>
              <a:lnSpc>
                <a:spcPct val="90000"/>
              </a:lnSpc>
              <a:spcAft>
                <a:spcPts val="800"/>
              </a:spcAft>
              <a:defRPr>
                <a:latin typeface="Helvetica 75 Bold" panose="020B0804020202020204" pitchFamily="34" charset="0"/>
              </a:defRPr>
            </a:lvl3pPr>
            <a:lvl4pPr>
              <a:lnSpc>
                <a:spcPct val="90000"/>
              </a:lnSpc>
              <a:spcAft>
                <a:spcPts val="800"/>
              </a:spcAft>
              <a:defRPr>
                <a:latin typeface="Helvetica 75 Bold" panose="020B0804020202020204" pitchFamily="34" charset="0"/>
              </a:defRPr>
            </a:lvl4pPr>
            <a:lvl5pPr>
              <a:lnSpc>
                <a:spcPct val="90000"/>
              </a:lnSpc>
              <a:spcAft>
                <a:spcPts val="800"/>
              </a:spcAft>
              <a:defRPr>
                <a:latin typeface="Helvetica 75 Bold" panose="020B0804020202020204" pitchFamily="34" charset="0"/>
              </a:defRPr>
            </a:lvl5pPr>
          </a:lstStyle>
          <a:p>
            <a:pPr lvl="0"/>
            <a:r>
              <a:rPr lang="fr-FR" dirty="0"/>
              <a:t>Modifiez le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  <a:endParaRPr lang="en-US" dirty="0"/>
          </a:p>
        </p:txBody>
      </p:sp>
      <p:sp>
        <p:nvSpPr>
          <p:cNvPr id="5" name="Text Placeholder 10"/>
          <p:cNvSpPr txBox="1">
            <a:spLocks/>
          </p:cNvSpPr>
          <p:nvPr userDrawn="1"/>
        </p:nvSpPr>
        <p:spPr>
          <a:xfrm>
            <a:off x="65888" y="4735637"/>
            <a:ext cx="275010" cy="334961"/>
          </a:xfrm>
          <a:prstGeom prst="rect">
            <a:avLst/>
          </a:prstGeom>
        </p:spPr>
        <p:txBody>
          <a:bodyPr wrap="square" lIns="0" tIns="0" rIns="0" bIns="0" anchor="b">
            <a:normAutofit/>
          </a:bodyPr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tx1"/>
              </a:buClr>
              <a:buSzTx/>
              <a:buFont typeface="Helvetica 75" panose="020B0804020202020204" pitchFamily="34" charset="0"/>
              <a:buNone/>
              <a:tabLst/>
              <a:defRPr lang="fr-FR" sz="1200" kern="1200" baseline="0" dirty="0" smtClean="0">
                <a:solidFill>
                  <a:schemeClr val="tx1">
                    <a:lumMod val="50000"/>
                  </a:schemeClr>
                </a:solidFill>
                <a:latin typeface="Helvetica 75" panose="020B0804020202020204" pitchFamily="34" charset="0"/>
                <a:ea typeface="+mn-ea"/>
                <a:cs typeface="+mn-cs"/>
              </a:defRPr>
            </a:lvl1pPr>
            <a:lvl2pPr marL="688975" indent="-231775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baseline="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2pPr>
            <a:lvl3pPr marL="1244600" indent="-28575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baseline="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3pPr>
            <a:lvl4pPr marL="1663700" indent="-28575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4pPr>
            <a:lvl5pPr marL="2251075" indent="-59690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dirty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85000"/>
              </a:lnSpc>
              <a:spcAft>
                <a:spcPts val="1200"/>
              </a:spcAft>
              <a:buClr>
                <a:srgbClr val="FFFFFF"/>
              </a:buClr>
              <a:defRPr/>
            </a:pPr>
            <a:fld id="{8702007A-2642-4DC4-A457-FD791426C840}" type="slidenum">
              <a:rPr lang="en-GB" sz="800">
                <a:solidFill>
                  <a:srgbClr val="FFFFFF"/>
                </a:solidFill>
                <a:latin typeface="Helvetica 75 Bold" panose="020B0804020202020204" pitchFamily="34" charset="0"/>
              </a:rPr>
              <a:pPr>
                <a:lnSpc>
                  <a:spcPct val="85000"/>
                </a:lnSpc>
                <a:spcAft>
                  <a:spcPts val="1200"/>
                </a:spcAft>
                <a:buClr>
                  <a:srgbClr val="FFFFFF"/>
                </a:buClr>
                <a:defRPr/>
              </a:pPr>
              <a:t>‹#›</a:t>
            </a:fld>
            <a:endParaRPr lang="en-GB" sz="800">
              <a:solidFill>
                <a:srgbClr val="FFFFFF"/>
              </a:solidFill>
              <a:latin typeface="Helvetica 75 Bold" panose="020B08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8297066"/>
      </p:ext>
    </p:extLst>
  </p:cSld>
  <p:clrMapOvr>
    <a:masterClrMapping/>
  </p:clrMapOvr>
  <p:transition spd="med">
    <p:fade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message cl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39726" y="1304925"/>
            <a:ext cx="8470899" cy="3165475"/>
          </a:xfrm>
        </p:spPr>
        <p:txBody>
          <a:bodyPr/>
          <a:lstStyle>
            <a:lvl1pPr>
              <a:lnSpc>
                <a:spcPct val="85000"/>
              </a:lnSpc>
              <a:spcAft>
                <a:spcPts val="2400"/>
              </a:spcAft>
              <a:defRPr sz="3000" baseline="0">
                <a:solidFill>
                  <a:schemeClr val="bg1"/>
                </a:solidFill>
                <a:latin typeface="Helvetica 75 Bold" panose="020B0804020202020204" pitchFamily="34" charset="0"/>
              </a:defRPr>
            </a:lvl1pPr>
            <a:lvl2pPr>
              <a:lnSpc>
                <a:spcPct val="90000"/>
              </a:lnSpc>
              <a:spcAft>
                <a:spcPts val="800"/>
              </a:spcAft>
              <a:defRPr sz="1400">
                <a:solidFill>
                  <a:schemeClr val="bg1"/>
                </a:solidFill>
                <a:latin typeface="Helvetica 75 Bold" panose="020B0804020202020204" pitchFamily="34" charset="0"/>
              </a:defRPr>
            </a:lvl2pPr>
            <a:lvl3pPr>
              <a:lnSpc>
                <a:spcPct val="90000"/>
              </a:lnSpc>
              <a:spcAft>
                <a:spcPts val="800"/>
              </a:spcAft>
              <a:defRPr sz="1400">
                <a:solidFill>
                  <a:schemeClr val="bg1"/>
                </a:solidFill>
                <a:latin typeface="Helvetica 75 Bold" panose="020B0804020202020204" pitchFamily="34" charset="0"/>
              </a:defRPr>
            </a:lvl3pPr>
            <a:lvl4pPr>
              <a:lnSpc>
                <a:spcPct val="90000"/>
              </a:lnSpc>
              <a:spcAft>
                <a:spcPts val="800"/>
              </a:spcAft>
              <a:defRPr sz="1400">
                <a:solidFill>
                  <a:schemeClr val="bg1"/>
                </a:solidFill>
                <a:latin typeface="Helvetica 75 Bold" panose="020B0804020202020204" pitchFamily="34" charset="0"/>
              </a:defRPr>
            </a:lvl4pPr>
            <a:lvl5pPr>
              <a:lnSpc>
                <a:spcPct val="90000"/>
              </a:lnSpc>
              <a:spcAft>
                <a:spcPts val="800"/>
              </a:spcAft>
              <a:defRPr sz="1400">
                <a:solidFill>
                  <a:schemeClr val="bg1"/>
                </a:solidFill>
                <a:latin typeface="Helvetica 75 Bold" panose="020B0804020202020204" pitchFamily="34" charset="0"/>
              </a:defRPr>
            </a:lvl5pPr>
          </a:lstStyle>
          <a:p>
            <a:pPr lvl="0"/>
            <a:r>
              <a:rPr lang="fr-FR" dirty="0"/>
              <a:t>Modifiez le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339725" y="339724"/>
            <a:ext cx="8470900" cy="623889"/>
          </a:xfrm>
        </p:spPr>
        <p:txBody>
          <a:bodyPr/>
          <a:lstStyle>
            <a:lvl1pPr>
              <a:lnSpc>
                <a:spcPct val="90000"/>
              </a:lnSpc>
              <a:spcAft>
                <a:spcPts val="0"/>
              </a:spcAft>
              <a:defRPr sz="2000">
                <a:solidFill>
                  <a:srgbClr val="FF6600"/>
                </a:solidFill>
                <a:latin typeface="Helvetica 75 Bold" panose="020B0804020202020204" pitchFamily="34" charset="0"/>
              </a:defRPr>
            </a:lvl1pPr>
          </a:lstStyle>
          <a:p>
            <a:r>
              <a:rPr lang="fr-FR" dirty="0"/>
              <a:t>Modifiez le titre</a:t>
            </a:r>
            <a:endParaRPr lang="en-US" dirty="0"/>
          </a:p>
        </p:txBody>
      </p:sp>
      <p:sp>
        <p:nvSpPr>
          <p:cNvPr id="4" name="Text Placeholder 10"/>
          <p:cNvSpPr txBox="1">
            <a:spLocks/>
          </p:cNvSpPr>
          <p:nvPr userDrawn="1"/>
        </p:nvSpPr>
        <p:spPr>
          <a:xfrm>
            <a:off x="336550" y="4735637"/>
            <a:ext cx="275010" cy="334961"/>
          </a:xfrm>
          <a:prstGeom prst="rect">
            <a:avLst/>
          </a:prstGeom>
        </p:spPr>
        <p:txBody>
          <a:bodyPr wrap="square" lIns="0" tIns="0" rIns="0" bIns="0" anchor="b">
            <a:normAutofit/>
          </a:bodyPr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tx1"/>
              </a:buClr>
              <a:buSzTx/>
              <a:buFont typeface="Helvetica 75" panose="020B0804020202020204" pitchFamily="34" charset="0"/>
              <a:buNone/>
              <a:tabLst/>
              <a:defRPr lang="fr-FR" sz="1200" kern="1200" baseline="0" dirty="0" smtClean="0">
                <a:solidFill>
                  <a:schemeClr val="tx1">
                    <a:lumMod val="50000"/>
                  </a:schemeClr>
                </a:solidFill>
                <a:latin typeface="Helvetica 75" panose="020B0804020202020204" pitchFamily="34" charset="0"/>
                <a:ea typeface="+mn-ea"/>
                <a:cs typeface="+mn-cs"/>
              </a:defRPr>
            </a:lvl1pPr>
            <a:lvl2pPr marL="688975" indent="-231775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baseline="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2pPr>
            <a:lvl3pPr marL="1244600" indent="-28575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baseline="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3pPr>
            <a:lvl4pPr marL="1663700" indent="-28575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4pPr>
            <a:lvl5pPr marL="2251075" indent="-59690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dirty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85000"/>
              </a:lnSpc>
              <a:spcAft>
                <a:spcPts val="1200"/>
              </a:spcAft>
              <a:buClr>
                <a:srgbClr val="FFFFFF"/>
              </a:buClr>
              <a:defRPr/>
            </a:pPr>
            <a:fld id="{8702007A-2642-4DC4-A457-FD791426C840}" type="slidenum">
              <a:rPr lang="en-GB" sz="800">
                <a:solidFill>
                  <a:srgbClr val="FFFFFF"/>
                </a:solidFill>
                <a:latin typeface="Helvetica 75 Bold" panose="020B0804020202020204" pitchFamily="34" charset="0"/>
              </a:rPr>
              <a:pPr>
                <a:lnSpc>
                  <a:spcPct val="85000"/>
                </a:lnSpc>
                <a:spcAft>
                  <a:spcPts val="1200"/>
                </a:spcAft>
                <a:buClr>
                  <a:srgbClr val="FFFFFF"/>
                </a:buClr>
                <a:defRPr/>
              </a:pPr>
              <a:t>‹#›</a:t>
            </a:fld>
            <a:endParaRPr lang="en-GB" sz="800">
              <a:solidFill>
                <a:srgbClr val="FFFFFF"/>
              </a:solidFill>
              <a:latin typeface="Helvetica 75 Bold" panose="020B0804020202020204" pitchFamily="34" charset="0"/>
            </a:endParaRPr>
          </a:p>
        </p:txBody>
      </p:sp>
      <p:sp>
        <p:nvSpPr>
          <p:cNvPr id="6" name="Text Placeholder 10"/>
          <p:cNvSpPr txBox="1">
            <a:spLocks/>
          </p:cNvSpPr>
          <p:nvPr userDrawn="1"/>
        </p:nvSpPr>
        <p:spPr>
          <a:xfrm>
            <a:off x="656231" y="4824312"/>
            <a:ext cx="8151220" cy="339726"/>
          </a:xfrm>
          <a:prstGeom prst="rect">
            <a:avLst/>
          </a:prstGeom>
        </p:spPr>
        <p:txBody>
          <a:bodyPr wrap="square" lIns="0" tIns="0" rIns="0" bIns="0" anchor="b">
            <a:noAutofit/>
          </a:bodyPr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tx1"/>
              </a:buClr>
              <a:buSzTx/>
              <a:buFont typeface="Helvetica 75" panose="020B0804020202020204" pitchFamily="34" charset="0"/>
              <a:buNone/>
              <a:tabLst/>
              <a:defRPr lang="fr-FR" sz="1200" kern="1200" baseline="0" dirty="0" smtClean="0">
                <a:solidFill>
                  <a:schemeClr val="tx1">
                    <a:lumMod val="50000"/>
                  </a:schemeClr>
                </a:solidFill>
                <a:latin typeface="Helvetica 75" panose="020B0804020202020204" pitchFamily="34" charset="0"/>
                <a:ea typeface="+mn-ea"/>
                <a:cs typeface="+mn-cs"/>
              </a:defRPr>
            </a:lvl1pPr>
            <a:lvl2pPr marL="688975" indent="-231775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baseline="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2pPr>
            <a:lvl3pPr marL="1244600" indent="-28575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baseline="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3pPr>
            <a:lvl4pPr marL="1663700" indent="-28575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4pPr>
            <a:lvl5pPr marL="2251075" indent="-59690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dirty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FFFFFF"/>
              </a:buClr>
              <a:defRPr/>
            </a:pPr>
            <a:r>
              <a:rPr lang="en-GB" sz="800">
                <a:solidFill>
                  <a:srgbClr val="FF6600"/>
                </a:solidFill>
                <a:latin typeface="Helvetica 75 Bold" panose="020B0804020202020204" pitchFamily="34" charset="0"/>
              </a:rPr>
              <a:t>Orange Confidential – Ambient Connectivity</a:t>
            </a:r>
          </a:p>
          <a:p>
            <a:pPr>
              <a:buClr>
                <a:srgbClr val="FFFFFF"/>
              </a:buClr>
              <a:defRPr/>
            </a:pPr>
            <a:endParaRPr lang="en-GB" sz="800">
              <a:solidFill>
                <a:srgbClr val="FF6600"/>
              </a:solidFill>
              <a:latin typeface="Helvetica 75 Bold" panose="020B08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3459144"/>
      </p:ext>
    </p:extLst>
  </p:cSld>
  <p:clrMapOvr>
    <a:masterClrMapping/>
  </p:clrMapOvr>
  <p:transition spd="med">
    <p:fade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ssage cl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39726" y="339725"/>
            <a:ext cx="8470899" cy="4130675"/>
          </a:xfrm>
        </p:spPr>
        <p:txBody>
          <a:bodyPr/>
          <a:lstStyle>
            <a:lvl1pPr>
              <a:lnSpc>
                <a:spcPct val="85000"/>
              </a:lnSpc>
              <a:spcAft>
                <a:spcPts val="2400"/>
              </a:spcAft>
              <a:defRPr sz="3000" baseline="0">
                <a:solidFill>
                  <a:schemeClr val="bg1"/>
                </a:solidFill>
                <a:latin typeface="Helvetica 75 Bold" panose="020B0804020202020204" pitchFamily="34" charset="0"/>
              </a:defRPr>
            </a:lvl1pPr>
            <a:lvl2pPr>
              <a:lnSpc>
                <a:spcPct val="90000"/>
              </a:lnSpc>
              <a:spcAft>
                <a:spcPts val="800"/>
              </a:spcAft>
              <a:defRPr sz="1400">
                <a:solidFill>
                  <a:schemeClr val="bg1"/>
                </a:solidFill>
                <a:latin typeface="Helvetica 75 Bold" panose="020B0804020202020204" pitchFamily="34" charset="0"/>
              </a:defRPr>
            </a:lvl2pPr>
            <a:lvl3pPr>
              <a:lnSpc>
                <a:spcPct val="90000"/>
              </a:lnSpc>
              <a:spcAft>
                <a:spcPts val="800"/>
              </a:spcAft>
              <a:defRPr sz="1400">
                <a:solidFill>
                  <a:schemeClr val="bg1"/>
                </a:solidFill>
                <a:latin typeface="Helvetica 75 Bold" panose="020B0804020202020204" pitchFamily="34" charset="0"/>
              </a:defRPr>
            </a:lvl3pPr>
            <a:lvl4pPr>
              <a:lnSpc>
                <a:spcPct val="90000"/>
              </a:lnSpc>
              <a:spcAft>
                <a:spcPts val="800"/>
              </a:spcAft>
              <a:defRPr sz="1400">
                <a:solidFill>
                  <a:schemeClr val="bg1"/>
                </a:solidFill>
                <a:latin typeface="Helvetica 75 Bold" panose="020B0804020202020204" pitchFamily="34" charset="0"/>
              </a:defRPr>
            </a:lvl4pPr>
            <a:lvl5pPr>
              <a:lnSpc>
                <a:spcPct val="90000"/>
              </a:lnSpc>
              <a:spcAft>
                <a:spcPts val="800"/>
              </a:spcAft>
              <a:defRPr sz="1400">
                <a:solidFill>
                  <a:schemeClr val="bg1"/>
                </a:solidFill>
                <a:latin typeface="Helvetica 75 Bold" panose="020B0804020202020204" pitchFamily="34" charset="0"/>
              </a:defRPr>
            </a:lvl5pPr>
          </a:lstStyle>
          <a:p>
            <a:pPr lvl="0"/>
            <a:r>
              <a:rPr lang="fr-FR" dirty="0"/>
              <a:t>Modifiez le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  <a:endParaRPr lang="en-US" dirty="0"/>
          </a:p>
        </p:txBody>
      </p:sp>
      <p:sp>
        <p:nvSpPr>
          <p:cNvPr id="4" name="Text Placeholder 10"/>
          <p:cNvSpPr txBox="1">
            <a:spLocks/>
          </p:cNvSpPr>
          <p:nvPr userDrawn="1"/>
        </p:nvSpPr>
        <p:spPr>
          <a:xfrm>
            <a:off x="336550" y="4735637"/>
            <a:ext cx="275010" cy="334961"/>
          </a:xfrm>
          <a:prstGeom prst="rect">
            <a:avLst/>
          </a:prstGeom>
        </p:spPr>
        <p:txBody>
          <a:bodyPr wrap="square" lIns="0" tIns="0" rIns="0" bIns="0" anchor="b">
            <a:normAutofit/>
          </a:bodyPr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tx1"/>
              </a:buClr>
              <a:buSzTx/>
              <a:buFont typeface="Helvetica 75" panose="020B0804020202020204" pitchFamily="34" charset="0"/>
              <a:buNone/>
              <a:tabLst/>
              <a:defRPr lang="fr-FR" sz="1200" kern="1200" baseline="0" dirty="0" smtClean="0">
                <a:solidFill>
                  <a:schemeClr val="tx1">
                    <a:lumMod val="50000"/>
                  </a:schemeClr>
                </a:solidFill>
                <a:latin typeface="Helvetica 75" panose="020B0804020202020204" pitchFamily="34" charset="0"/>
                <a:ea typeface="+mn-ea"/>
                <a:cs typeface="+mn-cs"/>
              </a:defRPr>
            </a:lvl1pPr>
            <a:lvl2pPr marL="688975" indent="-231775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baseline="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2pPr>
            <a:lvl3pPr marL="1244600" indent="-28575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baseline="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3pPr>
            <a:lvl4pPr marL="1663700" indent="-28575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4pPr>
            <a:lvl5pPr marL="2251075" indent="-59690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dirty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85000"/>
              </a:lnSpc>
              <a:spcAft>
                <a:spcPts val="1200"/>
              </a:spcAft>
              <a:buClr>
                <a:srgbClr val="FFFFFF"/>
              </a:buClr>
              <a:defRPr/>
            </a:pPr>
            <a:fld id="{8702007A-2642-4DC4-A457-FD791426C840}" type="slidenum">
              <a:rPr lang="en-GB" sz="800">
                <a:solidFill>
                  <a:srgbClr val="FFFFFF"/>
                </a:solidFill>
                <a:latin typeface="Helvetica 75 Bold" panose="020B0804020202020204" pitchFamily="34" charset="0"/>
              </a:rPr>
              <a:pPr>
                <a:lnSpc>
                  <a:spcPct val="85000"/>
                </a:lnSpc>
                <a:spcAft>
                  <a:spcPts val="1200"/>
                </a:spcAft>
                <a:buClr>
                  <a:srgbClr val="FFFFFF"/>
                </a:buClr>
                <a:defRPr/>
              </a:pPr>
              <a:t>‹#›</a:t>
            </a:fld>
            <a:endParaRPr lang="en-GB" sz="800">
              <a:solidFill>
                <a:srgbClr val="FFFFFF"/>
              </a:solidFill>
              <a:latin typeface="Helvetica 75 Bold" panose="020B0804020202020204" pitchFamily="34" charset="0"/>
            </a:endParaRPr>
          </a:p>
        </p:txBody>
      </p:sp>
      <p:sp>
        <p:nvSpPr>
          <p:cNvPr id="5" name="Text Placeholder 10"/>
          <p:cNvSpPr txBox="1">
            <a:spLocks/>
          </p:cNvSpPr>
          <p:nvPr userDrawn="1"/>
        </p:nvSpPr>
        <p:spPr>
          <a:xfrm>
            <a:off x="656231" y="4824312"/>
            <a:ext cx="8151220" cy="339726"/>
          </a:xfrm>
          <a:prstGeom prst="rect">
            <a:avLst/>
          </a:prstGeom>
        </p:spPr>
        <p:txBody>
          <a:bodyPr wrap="square" lIns="0" tIns="0" rIns="0" bIns="0" anchor="b">
            <a:noAutofit/>
          </a:bodyPr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tx1"/>
              </a:buClr>
              <a:buSzTx/>
              <a:buFont typeface="Helvetica 75" panose="020B0804020202020204" pitchFamily="34" charset="0"/>
              <a:buNone/>
              <a:tabLst/>
              <a:defRPr lang="fr-FR" sz="1200" kern="1200" baseline="0" dirty="0" smtClean="0">
                <a:solidFill>
                  <a:schemeClr val="tx1">
                    <a:lumMod val="50000"/>
                  </a:schemeClr>
                </a:solidFill>
                <a:latin typeface="Helvetica 75" panose="020B0804020202020204" pitchFamily="34" charset="0"/>
                <a:ea typeface="+mn-ea"/>
                <a:cs typeface="+mn-cs"/>
              </a:defRPr>
            </a:lvl1pPr>
            <a:lvl2pPr marL="688975" indent="-231775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baseline="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2pPr>
            <a:lvl3pPr marL="1244600" indent="-28575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baseline="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3pPr>
            <a:lvl4pPr marL="1663700" indent="-28575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4pPr>
            <a:lvl5pPr marL="2251075" indent="-59690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dirty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FFFFFF"/>
              </a:buClr>
              <a:defRPr/>
            </a:pPr>
            <a:r>
              <a:rPr lang="en-GB" sz="800">
                <a:solidFill>
                  <a:srgbClr val="FF6600"/>
                </a:solidFill>
                <a:latin typeface="Helvetica 75 Bold" panose="020B0804020202020204" pitchFamily="34" charset="0"/>
              </a:rPr>
              <a:t>Orange Confidential – Ambient Connectivity</a:t>
            </a:r>
          </a:p>
          <a:p>
            <a:pPr>
              <a:buClr>
                <a:srgbClr val="FFFFFF"/>
              </a:buClr>
              <a:defRPr/>
            </a:pPr>
            <a:endParaRPr lang="en-GB" sz="800">
              <a:solidFill>
                <a:srgbClr val="FF6600"/>
              </a:solidFill>
              <a:latin typeface="Helvetica 75 Bold" panose="020B08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7863222"/>
      </p:ext>
    </p:extLst>
  </p:cSld>
  <p:clrMapOvr>
    <a:masterClrMapping/>
  </p:clrMapOvr>
  <p:transition spd="med">
    <p:fade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spcAft>
                <a:spcPts val="0"/>
              </a:spcAft>
              <a:defRPr>
                <a:solidFill>
                  <a:srgbClr val="FF6600"/>
                </a:solidFill>
                <a:latin typeface="Helvetica 75 Bold" panose="020B0804020202020204" pitchFamily="34" charset="0"/>
              </a:defRPr>
            </a:lvl1pPr>
          </a:lstStyle>
          <a:p>
            <a:r>
              <a:rPr lang="fr-FR" dirty="0"/>
              <a:t>Modifiez le The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0517095"/>
      </p:ext>
    </p:extLst>
  </p:cSld>
  <p:clrMapOvr>
    <a:masterClrMapping/>
  </p:clrMapOvr>
  <p:transition spd="med">
    <p:fade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12571842"/>
      </p:ext>
    </p:extLst>
  </p:cSld>
  <p:clrMapOvr>
    <a:masterClrMapping/>
  </p:clrMapOvr>
  <p:transition spd="med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39725" y="339725"/>
            <a:ext cx="8470900" cy="623888"/>
          </a:xfrm>
        </p:spPr>
        <p:txBody>
          <a:bodyPr/>
          <a:lstStyle>
            <a:lvl1pPr>
              <a:lnSpc>
                <a:spcPct val="90000"/>
              </a:lnSpc>
              <a:spcAft>
                <a:spcPts val="0"/>
              </a:spcAft>
              <a:defRPr sz="2000">
                <a:solidFill>
                  <a:srgbClr val="FF6600"/>
                </a:solidFill>
                <a:latin typeface="Helvetica 75 Bold" panose="020B0804020202020204" pitchFamily="34" charset="0"/>
              </a:defRPr>
            </a:lvl1pPr>
          </a:lstStyle>
          <a:p>
            <a:r>
              <a:rPr lang="fr-FR" dirty="0"/>
              <a:t>Modifiez le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39726" y="1304924"/>
            <a:ext cx="8470899" cy="3165475"/>
          </a:xfrm>
        </p:spPr>
        <p:txBody>
          <a:bodyPr/>
          <a:lstStyle>
            <a:lvl1pPr>
              <a:lnSpc>
                <a:spcPct val="90000"/>
              </a:lnSpc>
              <a:spcAft>
                <a:spcPts val="800"/>
              </a:spcAft>
              <a:defRPr sz="1400" baseline="0">
                <a:solidFill>
                  <a:srgbClr val="FF6600"/>
                </a:solidFill>
                <a:latin typeface="Helvetica 75 Bold" panose="020B0804020202020204" pitchFamily="34" charset="0"/>
              </a:defRPr>
            </a:lvl1pPr>
            <a:lvl2pPr>
              <a:lnSpc>
                <a:spcPct val="90000"/>
              </a:lnSpc>
              <a:spcAft>
                <a:spcPts val="800"/>
              </a:spcAft>
              <a:defRPr sz="1400">
                <a:latin typeface="Helvetica 75 Bold" panose="020B0804020202020204" pitchFamily="34" charset="0"/>
              </a:defRPr>
            </a:lvl2pPr>
            <a:lvl3pPr>
              <a:lnSpc>
                <a:spcPct val="90000"/>
              </a:lnSpc>
              <a:spcAft>
                <a:spcPts val="800"/>
              </a:spcAft>
              <a:defRPr sz="1400">
                <a:latin typeface="Helvetica 75 Bold" panose="020B0804020202020204" pitchFamily="34" charset="0"/>
              </a:defRPr>
            </a:lvl3pPr>
            <a:lvl4pPr>
              <a:lnSpc>
                <a:spcPct val="90000"/>
              </a:lnSpc>
              <a:spcAft>
                <a:spcPts val="800"/>
              </a:spcAft>
              <a:defRPr sz="1400">
                <a:latin typeface="Helvetica 75 Bold" panose="020B0804020202020204" pitchFamily="34" charset="0"/>
              </a:defRPr>
            </a:lvl4pPr>
            <a:lvl5pPr>
              <a:lnSpc>
                <a:spcPct val="90000"/>
              </a:lnSpc>
              <a:spcAft>
                <a:spcPts val="800"/>
              </a:spcAft>
              <a:defRPr sz="1400">
                <a:latin typeface="Helvetica 75 Bold" panose="020B0804020202020204" pitchFamily="34" charset="0"/>
              </a:defRPr>
            </a:lvl5pPr>
          </a:lstStyle>
          <a:p>
            <a:pPr lvl="0"/>
            <a:r>
              <a:rPr lang="fr-FR" dirty="0"/>
              <a:t>Modifiez le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  <a:endParaRPr lang="en-US" dirty="0"/>
          </a:p>
        </p:txBody>
      </p:sp>
      <p:sp>
        <p:nvSpPr>
          <p:cNvPr id="4" name="Text Placeholder 10"/>
          <p:cNvSpPr txBox="1">
            <a:spLocks/>
          </p:cNvSpPr>
          <p:nvPr userDrawn="1"/>
        </p:nvSpPr>
        <p:spPr>
          <a:xfrm>
            <a:off x="336550" y="4735637"/>
            <a:ext cx="275010" cy="334961"/>
          </a:xfrm>
          <a:prstGeom prst="rect">
            <a:avLst/>
          </a:prstGeom>
        </p:spPr>
        <p:txBody>
          <a:bodyPr wrap="square" lIns="0" tIns="0" rIns="0" bIns="0" anchor="b">
            <a:normAutofit/>
          </a:bodyPr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tx1"/>
              </a:buClr>
              <a:buSzTx/>
              <a:buFont typeface="Helvetica 75" panose="020B0804020202020204" pitchFamily="34" charset="0"/>
              <a:buNone/>
              <a:tabLst/>
              <a:defRPr lang="fr-FR" sz="1200" kern="1200" baseline="0" dirty="0" smtClean="0">
                <a:solidFill>
                  <a:schemeClr val="tx1">
                    <a:lumMod val="50000"/>
                  </a:schemeClr>
                </a:solidFill>
                <a:latin typeface="Helvetica 75" panose="020B0804020202020204" pitchFamily="34" charset="0"/>
                <a:ea typeface="+mn-ea"/>
                <a:cs typeface="+mn-cs"/>
              </a:defRPr>
            </a:lvl1pPr>
            <a:lvl2pPr marL="688975" indent="-231775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baseline="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2pPr>
            <a:lvl3pPr marL="1244600" indent="-28575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baseline="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3pPr>
            <a:lvl4pPr marL="1663700" indent="-28575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4pPr>
            <a:lvl5pPr marL="2251075" indent="-59690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dirty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85000"/>
              </a:lnSpc>
              <a:spcAft>
                <a:spcPts val="1200"/>
              </a:spcAft>
              <a:buClr>
                <a:srgbClr val="FFFFFF"/>
              </a:buClr>
              <a:defRPr/>
            </a:pPr>
            <a:fld id="{8702007A-2642-4DC4-A457-FD791426C840}" type="slidenum">
              <a:rPr lang="en-GB" sz="800">
                <a:solidFill>
                  <a:srgbClr val="FFFFFF"/>
                </a:solidFill>
                <a:latin typeface="Helvetica 75 Bold" panose="020B0804020202020204" pitchFamily="34" charset="0"/>
              </a:rPr>
              <a:pPr>
                <a:lnSpc>
                  <a:spcPct val="85000"/>
                </a:lnSpc>
                <a:spcAft>
                  <a:spcPts val="1200"/>
                </a:spcAft>
                <a:buClr>
                  <a:srgbClr val="FFFFFF"/>
                </a:buClr>
                <a:defRPr/>
              </a:pPr>
              <a:t>‹#›</a:t>
            </a:fld>
            <a:endParaRPr lang="en-GB" sz="800">
              <a:solidFill>
                <a:srgbClr val="FFFFFF"/>
              </a:solidFill>
              <a:latin typeface="Helvetica 75 Bold" panose="020B0804020202020204" pitchFamily="34" charset="0"/>
            </a:endParaRPr>
          </a:p>
        </p:txBody>
      </p:sp>
      <p:sp>
        <p:nvSpPr>
          <p:cNvPr id="5" name="Text Placeholder 10"/>
          <p:cNvSpPr txBox="1">
            <a:spLocks/>
          </p:cNvSpPr>
          <p:nvPr userDrawn="1"/>
        </p:nvSpPr>
        <p:spPr>
          <a:xfrm>
            <a:off x="656231" y="4824312"/>
            <a:ext cx="8151220" cy="339726"/>
          </a:xfrm>
          <a:prstGeom prst="rect">
            <a:avLst/>
          </a:prstGeom>
        </p:spPr>
        <p:txBody>
          <a:bodyPr wrap="square" lIns="0" tIns="0" rIns="0" bIns="0" anchor="b">
            <a:noAutofit/>
          </a:bodyPr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tx1"/>
              </a:buClr>
              <a:buSzTx/>
              <a:buFont typeface="Helvetica 75" panose="020B0804020202020204" pitchFamily="34" charset="0"/>
              <a:buNone/>
              <a:tabLst/>
              <a:defRPr lang="fr-FR" sz="1200" kern="1200" baseline="0" dirty="0" smtClean="0">
                <a:solidFill>
                  <a:schemeClr val="tx1">
                    <a:lumMod val="50000"/>
                  </a:schemeClr>
                </a:solidFill>
                <a:latin typeface="Helvetica 75" panose="020B0804020202020204" pitchFamily="34" charset="0"/>
                <a:ea typeface="+mn-ea"/>
                <a:cs typeface="+mn-cs"/>
              </a:defRPr>
            </a:lvl1pPr>
            <a:lvl2pPr marL="688975" indent="-231775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baseline="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2pPr>
            <a:lvl3pPr marL="1244600" indent="-28575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baseline="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3pPr>
            <a:lvl4pPr marL="1663700" indent="-28575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4pPr>
            <a:lvl5pPr marL="2251075" indent="-59690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dirty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FFFFFF"/>
              </a:buClr>
              <a:defRPr/>
            </a:pPr>
            <a:r>
              <a:rPr lang="en-GB" sz="800">
                <a:solidFill>
                  <a:srgbClr val="FF6600"/>
                </a:solidFill>
                <a:latin typeface="Helvetica 75 Bold" panose="020B0804020202020204" pitchFamily="34" charset="0"/>
              </a:rPr>
              <a:t>Orange Confidential – Ambient Connectivity</a:t>
            </a:r>
          </a:p>
          <a:p>
            <a:pPr>
              <a:buClr>
                <a:srgbClr val="FFFFFF"/>
              </a:buClr>
              <a:defRPr/>
            </a:pPr>
            <a:endParaRPr lang="en-GB" sz="800">
              <a:solidFill>
                <a:srgbClr val="FF6600"/>
              </a:solidFill>
              <a:latin typeface="Helvetica 75 Bold" panose="020B08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832340"/>
      </p:ext>
    </p:extLst>
  </p:cSld>
  <p:clrMapOvr>
    <a:masterClrMapping/>
  </p:clrMapOvr>
  <p:transition spd="med">
    <p:fade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re de la présent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t 1" hidden="1"/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99" y="1590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e think-cell" r:id="rId3" imgW="360" imgH="360" progId="TCLayout.ActiveDocument.1">
                  <p:embed/>
                </p:oleObj>
              </mc:Choice>
              <mc:Fallback>
                <p:oleObj name="Diapositive think-cell" r:id="rId3" imgW="360" imgH="360" progId="TCLayout.ActiveDocument.1">
                  <p:embed/>
                  <p:pic>
                    <p:nvPicPr>
                      <p:cNvPr id="4" name="Objet 1" hidden="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99" y="1590"/>
                        <a:ext cx="1587" cy="15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 Placeholder 10"/>
          <p:cNvSpPr txBox="1">
            <a:spLocks/>
          </p:cNvSpPr>
          <p:nvPr/>
        </p:nvSpPr>
        <p:spPr>
          <a:xfrm>
            <a:off x="336555" y="4471988"/>
            <a:ext cx="274638" cy="334962"/>
          </a:xfrm>
          <a:prstGeom prst="rect">
            <a:avLst/>
          </a:prstGeom>
        </p:spPr>
        <p:txBody>
          <a:bodyPr lIns="0" tIns="0" rIns="0" bIns="0" anchor="b">
            <a:normAutofit/>
          </a:bodyPr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tx1"/>
              </a:buClr>
              <a:buSzTx/>
              <a:buFont typeface="Helvetica 75" panose="020B0804020202020204" pitchFamily="34" charset="0"/>
              <a:buNone/>
              <a:tabLst/>
              <a:defRPr lang="fr-FR" sz="1200" kern="1200" baseline="0" dirty="0" smtClean="0">
                <a:solidFill>
                  <a:schemeClr val="tx1">
                    <a:lumMod val="50000"/>
                  </a:schemeClr>
                </a:solidFill>
                <a:latin typeface="Helvetica 75" panose="020B0804020202020204" pitchFamily="34" charset="0"/>
                <a:ea typeface="+mn-ea"/>
                <a:cs typeface="+mn-cs"/>
              </a:defRPr>
            </a:lvl1pPr>
            <a:lvl2pPr marL="688975" indent="-231775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baseline="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2pPr>
            <a:lvl3pPr marL="1244600" indent="-28575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baseline="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3pPr>
            <a:lvl4pPr marL="1663700" indent="-28575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4pPr>
            <a:lvl5pPr marL="2251075" indent="-59690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dirty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85000"/>
              </a:lnSpc>
              <a:spcAft>
                <a:spcPts val="1200"/>
              </a:spcAft>
              <a:buClr>
                <a:srgbClr val="FFFFFF"/>
              </a:buClr>
              <a:defRPr/>
            </a:pPr>
            <a:fld id="{B459C198-2AA8-4862-8A68-E4074ADDCE31}" type="slidenum">
              <a:rPr lang="en-GB" sz="800">
                <a:solidFill>
                  <a:srgbClr val="000000"/>
                </a:solidFill>
                <a:latin typeface="Helvetica 75 Bold" panose="020B0804020202020204" pitchFamily="34" charset="0"/>
              </a:rPr>
              <a:pPr>
                <a:lnSpc>
                  <a:spcPct val="85000"/>
                </a:lnSpc>
                <a:spcAft>
                  <a:spcPts val="1200"/>
                </a:spcAft>
                <a:buClr>
                  <a:srgbClr val="FFFFFF"/>
                </a:buClr>
                <a:defRPr/>
              </a:pPr>
              <a:t>‹#›</a:t>
            </a:fld>
            <a:endParaRPr lang="en-GB" sz="800">
              <a:solidFill>
                <a:srgbClr val="000000"/>
              </a:solidFill>
              <a:latin typeface="Helvetica 75 Bold" panose="020B0804020202020204" pitchFamily="34" charset="0"/>
            </a:endParaRPr>
          </a:p>
        </p:txBody>
      </p:sp>
      <p:sp>
        <p:nvSpPr>
          <p:cNvPr id="7" name="Text Placeholder 10"/>
          <p:cNvSpPr txBox="1">
            <a:spLocks/>
          </p:cNvSpPr>
          <p:nvPr/>
        </p:nvSpPr>
        <p:spPr>
          <a:xfrm>
            <a:off x="655638" y="4467248"/>
            <a:ext cx="8151812" cy="339725"/>
          </a:xfrm>
          <a:prstGeom prst="rect">
            <a:avLst/>
          </a:prstGeom>
        </p:spPr>
        <p:txBody>
          <a:bodyPr lIns="0" tIns="0" rIns="0" bIns="0" anchor="b"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tx1"/>
              </a:buClr>
              <a:buSzTx/>
              <a:buFont typeface="Helvetica 75" panose="020B0804020202020204" pitchFamily="34" charset="0"/>
              <a:buNone/>
              <a:tabLst/>
              <a:defRPr lang="fr-FR" sz="1200" kern="1200" baseline="0" dirty="0" smtClean="0">
                <a:solidFill>
                  <a:schemeClr val="tx1">
                    <a:lumMod val="50000"/>
                  </a:schemeClr>
                </a:solidFill>
                <a:latin typeface="Helvetica 75" panose="020B0804020202020204" pitchFamily="34" charset="0"/>
                <a:ea typeface="+mn-ea"/>
                <a:cs typeface="+mn-cs"/>
              </a:defRPr>
            </a:lvl1pPr>
            <a:lvl2pPr marL="688975" indent="-231775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baseline="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2pPr>
            <a:lvl3pPr marL="1244600" indent="-28575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baseline="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3pPr>
            <a:lvl4pPr marL="1663700" indent="-28575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4pPr>
            <a:lvl5pPr marL="2251075" indent="-59690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dirty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85000"/>
              </a:lnSpc>
              <a:spcAft>
                <a:spcPts val="1200"/>
              </a:spcAft>
              <a:buClr>
                <a:srgbClr val="FFFFFF"/>
              </a:buClr>
              <a:defRPr/>
            </a:pPr>
            <a:r>
              <a:rPr lang="en-GB" sz="800">
                <a:solidFill>
                  <a:srgbClr val="FF6600"/>
                </a:solidFill>
                <a:latin typeface="Helvetica 75 Bold" panose="020B0804020202020204" pitchFamily="34" charset="0"/>
              </a:rPr>
              <a:t>Interne Orange</a:t>
            </a:r>
          </a:p>
        </p:txBody>
      </p:sp>
      <p:sp>
        <p:nvSpPr>
          <p:cNvPr id="8" name="Rectangle 7"/>
          <p:cNvSpPr/>
          <p:nvPr/>
        </p:nvSpPr>
        <p:spPr>
          <a:xfrm>
            <a:off x="168279" y="4468836"/>
            <a:ext cx="4237038" cy="4841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34" tIns="45662" rIns="91334" bIns="45662" anchor="ctr"/>
          <a:lstStyle/>
          <a:p>
            <a:pPr algn="ctr" defTabSz="711960">
              <a:defRPr/>
            </a:pPr>
            <a:endParaRPr lang="en-GB" dirty="0">
              <a:solidFill>
                <a:srgbClr val="000000"/>
              </a:solidFill>
            </a:endParaRPr>
          </a:p>
        </p:txBody>
      </p:sp>
      <p:grpSp>
        <p:nvGrpSpPr>
          <p:cNvPr id="9" name="Group 5"/>
          <p:cNvGrpSpPr>
            <a:grpSpLocks/>
          </p:cNvGrpSpPr>
          <p:nvPr/>
        </p:nvGrpSpPr>
        <p:grpSpPr bwMode="auto">
          <a:xfrm>
            <a:off x="339731" y="4130676"/>
            <a:ext cx="676275" cy="676275"/>
            <a:chOff x="360362" y="1781889"/>
            <a:chExt cx="1144765" cy="1144191"/>
          </a:xfrm>
        </p:grpSpPr>
        <p:sp>
          <p:nvSpPr>
            <p:cNvPr id="10" name="Rectangle 8"/>
            <p:cNvSpPr>
              <a:spLocks noChangeArrowheads="1"/>
            </p:cNvSpPr>
            <p:nvPr/>
          </p:nvSpPr>
          <p:spPr bwMode="auto">
            <a:xfrm>
              <a:off x="360362" y="1781889"/>
              <a:ext cx="1144765" cy="1144191"/>
            </a:xfrm>
            <a:prstGeom prst="rect">
              <a:avLst/>
            </a:prstGeom>
            <a:solidFill>
              <a:srgbClr val="FF6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400">
                  <a:solidFill>
                    <a:schemeClr val="tx1"/>
                  </a:solidFill>
                  <a:latin typeface="Helvetica 75" pitchFamily="34" charset="0"/>
                  <a:ea typeface="ＭＳ Ｐゴシック" pitchFamily="34" charset="-128"/>
                </a:defRPr>
              </a:lvl1pPr>
              <a:lvl2pPr eaLnBrk="0" hangingPunct="0">
                <a:defRPr sz="1400">
                  <a:solidFill>
                    <a:schemeClr val="tx1"/>
                  </a:solidFill>
                  <a:latin typeface="Helvetica 75" pitchFamily="34" charset="0"/>
                  <a:ea typeface="ＭＳ Ｐゴシック" pitchFamily="34" charset="-128"/>
                </a:defRPr>
              </a:lvl2pPr>
              <a:lvl3pPr eaLnBrk="0" hangingPunct="0">
                <a:defRPr sz="1400">
                  <a:solidFill>
                    <a:schemeClr val="tx1"/>
                  </a:solidFill>
                  <a:latin typeface="Helvetica 75" pitchFamily="34" charset="0"/>
                  <a:ea typeface="ＭＳ Ｐゴシック" pitchFamily="34" charset="-128"/>
                </a:defRPr>
              </a:lvl3pPr>
              <a:lvl4pPr eaLnBrk="0" hangingPunct="0">
                <a:defRPr sz="1400">
                  <a:solidFill>
                    <a:schemeClr val="tx1"/>
                  </a:solidFill>
                  <a:latin typeface="Helvetica 75" pitchFamily="34" charset="0"/>
                  <a:ea typeface="ＭＳ Ｐゴシック" pitchFamily="34" charset="-128"/>
                </a:defRPr>
              </a:lvl4pPr>
              <a:lvl5pPr eaLnBrk="0" hangingPunct="0">
                <a:defRPr sz="1400">
                  <a:solidFill>
                    <a:schemeClr val="tx1"/>
                  </a:solidFill>
                  <a:latin typeface="Helvetica 75" pitchFamily="34" charset="0"/>
                  <a:ea typeface="ＭＳ Ｐゴシック" pitchFamily="34" charset="-128"/>
                </a:defRPr>
              </a:lvl5pPr>
              <a:lvl6pPr marL="1882775" indent="403225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Helvetica 75" pitchFamily="34" charset="0"/>
                  <a:ea typeface="ＭＳ Ｐゴシック" pitchFamily="34" charset="-128"/>
                </a:defRPr>
              </a:lvl6pPr>
              <a:lvl7pPr marL="2339975" indent="403225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Helvetica 75" pitchFamily="34" charset="0"/>
                  <a:ea typeface="ＭＳ Ｐゴシック" pitchFamily="34" charset="-128"/>
                </a:defRPr>
              </a:lvl7pPr>
              <a:lvl8pPr marL="2797175" indent="403225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Helvetica 75" pitchFamily="34" charset="0"/>
                  <a:ea typeface="ＭＳ Ｐゴシック" pitchFamily="34" charset="-128"/>
                </a:defRPr>
              </a:lvl8pPr>
              <a:lvl9pPr marL="3254375" indent="403225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Helvetica 75" pitchFamily="34" charset="0"/>
                  <a:ea typeface="ＭＳ Ｐゴシック" pitchFamily="34" charset="-128"/>
                </a:defRPr>
              </a:lvl9pPr>
            </a:lstStyle>
            <a:p>
              <a:pPr defTabSz="913337" eaLnBrk="1" hangingPunct="1">
                <a:lnSpc>
                  <a:spcPct val="90000"/>
                </a:lnSpc>
                <a:spcAft>
                  <a:spcPts val="1200"/>
                </a:spcAft>
              </a:pPr>
              <a:endParaRPr lang="en-US" altLang="en-US" sz="1800">
                <a:solidFill>
                  <a:srgbClr val="FF6600"/>
                </a:solidFill>
                <a:latin typeface="Helvetica 75 Bold" pitchFamily="34" charset="0"/>
                <a:cs typeface="Arial" charset="0"/>
              </a:endParaRPr>
            </a:p>
          </p:txBody>
        </p:sp>
        <p:sp>
          <p:nvSpPr>
            <p:cNvPr id="11" name="Freeform 7"/>
            <p:cNvSpPr>
              <a:spLocks noEditPoints="1"/>
            </p:cNvSpPr>
            <p:nvPr/>
          </p:nvSpPr>
          <p:spPr bwMode="auto">
            <a:xfrm>
              <a:off x="702813" y="2650392"/>
              <a:ext cx="142160" cy="166334"/>
            </a:xfrm>
            <a:custGeom>
              <a:avLst/>
              <a:gdLst>
                <a:gd name="T0" fmla="*/ 42375 w 104"/>
                <a:gd name="T1" fmla="*/ 115888 h 122"/>
                <a:gd name="T2" fmla="*/ 61512 w 104"/>
                <a:gd name="T3" fmla="*/ 137703 h 122"/>
                <a:gd name="T4" fmla="*/ 99785 w 104"/>
                <a:gd name="T5" fmla="*/ 119979 h 122"/>
                <a:gd name="T6" fmla="*/ 99785 w 104"/>
                <a:gd name="T7" fmla="*/ 81804 h 122"/>
                <a:gd name="T8" fmla="*/ 42375 w 104"/>
                <a:gd name="T9" fmla="*/ 115888 h 122"/>
                <a:gd name="T10" fmla="*/ 101152 w 104"/>
                <a:gd name="T11" fmla="*/ 149973 h 122"/>
                <a:gd name="T12" fmla="*/ 47842 w 104"/>
                <a:gd name="T13" fmla="*/ 166334 h 122"/>
                <a:gd name="T14" fmla="*/ 0 w 104"/>
                <a:gd name="T15" fmla="*/ 119979 h 122"/>
                <a:gd name="T16" fmla="*/ 101152 w 104"/>
                <a:gd name="T17" fmla="*/ 57263 h 122"/>
                <a:gd name="T18" fmla="*/ 101152 w 104"/>
                <a:gd name="T19" fmla="*/ 47719 h 122"/>
                <a:gd name="T20" fmla="*/ 76548 w 104"/>
                <a:gd name="T21" fmla="*/ 29995 h 122"/>
                <a:gd name="T22" fmla="*/ 36907 w 104"/>
                <a:gd name="T23" fmla="*/ 47719 h 122"/>
                <a:gd name="T24" fmla="*/ 8202 w 104"/>
                <a:gd name="T25" fmla="*/ 31358 h 122"/>
                <a:gd name="T26" fmla="*/ 76548 w 104"/>
                <a:gd name="T27" fmla="*/ 0 h 122"/>
                <a:gd name="T28" fmla="*/ 142160 w 104"/>
                <a:gd name="T29" fmla="*/ 47719 h 122"/>
                <a:gd name="T30" fmla="*/ 142160 w 104"/>
                <a:gd name="T31" fmla="*/ 163607 h 122"/>
                <a:gd name="T32" fmla="*/ 105253 w 104"/>
                <a:gd name="T33" fmla="*/ 163607 h 122"/>
                <a:gd name="T34" fmla="*/ 101152 w 104"/>
                <a:gd name="T35" fmla="*/ 149973 h 12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104" h="122">
                  <a:moveTo>
                    <a:pt x="31" y="85"/>
                  </a:moveTo>
                  <a:cubicBezTo>
                    <a:pt x="31" y="93"/>
                    <a:pt x="36" y="101"/>
                    <a:pt x="45" y="101"/>
                  </a:cubicBezTo>
                  <a:cubicBezTo>
                    <a:pt x="54" y="101"/>
                    <a:pt x="64" y="97"/>
                    <a:pt x="73" y="88"/>
                  </a:cubicBezTo>
                  <a:cubicBezTo>
                    <a:pt x="73" y="60"/>
                    <a:pt x="73" y="60"/>
                    <a:pt x="73" y="60"/>
                  </a:cubicBezTo>
                  <a:cubicBezTo>
                    <a:pt x="44" y="64"/>
                    <a:pt x="31" y="71"/>
                    <a:pt x="31" y="85"/>
                  </a:cubicBezTo>
                  <a:moveTo>
                    <a:pt x="74" y="110"/>
                  </a:moveTo>
                  <a:cubicBezTo>
                    <a:pt x="62" y="118"/>
                    <a:pt x="49" y="122"/>
                    <a:pt x="35" y="122"/>
                  </a:cubicBezTo>
                  <a:cubicBezTo>
                    <a:pt x="13" y="122"/>
                    <a:pt x="0" y="107"/>
                    <a:pt x="0" y="88"/>
                  </a:cubicBezTo>
                  <a:cubicBezTo>
                    <a:pt x="0" y="61"/>
                    <a:pt x="24" y="47"/>
                    <a:pt x="74" y="42"/>
                  </a:cubicBezTo>
                  <a:cubicBezTo>
                    <a:pt x="74" y="35"/>
                    <a:pt x="74" y="35"/>
                    <a:pt x="74" y="35"/>
                  </a:cubicBezTo>
                  <a:cubicBezTo>
                    <a:pt x="74" y="27"/>
                    <a:pt x="68" y="22"/>
                    <a:pt x="56" y="22"/>
                  </a:cubicBezTo>
                  <a:cubicBezTo>
                    <a:pt x="44" y="22"/>
                    <a:pt x="34" y="26"/>
                    <a:pt x="27" y="35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17" y="8"/>
                    <a:pt x="34" y="0"/>
                    <a:pt x="56" y="0"/>
                  </a:cubicBezTo>
                  <a:cubicBezTo>
                    <a:pt x="87" y="0"/>
                    <a:pt x="104" y="14"/>
                    <a:pt x="104" y="35"/>
                  </a:cubicBezTo>
                  <a:cubicBezTo>
                    <a:pt x="104" y="35"/>
                    <a:pt x="104" y="120"/>
                    <a:pt x="104" y="120"/>
                  </a:cubicBezTo>
                  <a:cubicBezTo>
                    <a:pt x="77" y="120"/>
                    <a:pt x="77" y="120"/>
                    <a:pt x="77" y="120"/>
                  </a:cubicBezTo>
                  <a:lnTo>
                    <a:pt x="74" y="11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711960"/>
              <a:endParaRPr lang="fr-FR">
                <a:solidFill>
                  <a:srgbClr val="000000"/>
                </a:solidFill>
                <a:cs typeface="Arial" charset="0"/>
              </a:endParaRPr>
            </a:p>
          </p:txBody>
        </p:sp>
        <p:sp>
          <p:nvSpPr>
            <p:cNvPr id="12" name="Freeform 7"/>
            <p:cNvSpPr>
              <a:spLocks/>
            </p:cNvSpPr>
            <p:nvPr/>
          </p:nvSpPr>
          <p:spPr bwMode="auto">
            <a:xfrm>
              <a:off x="878931" y="2650392"/>
              <a:ext cx="143311" cy="164031"/>
            </a:xfrm>
            <a:custGeom>
              <a:avLst/>
              <a:gdLst>
                <a:gd name="T0" fmla="*/ 0 w 105"/>
                <a:gd name="T1" fmla="*/ 8202 h 120"/>
                <a:gd name="T2" fmla="*/ 34122 w 105"/>
                <a:gd name="T3" fmla="*/ 2734 h 120"/>
                <a:gd name="T4" fmla="*/ 38216 w 105"/>
                <a:gd name="T5" fmla="*/ 21871 h 120"/>
                <a:gd name="T6" fmla="*/ 92811 w 105"/>
                <a:gd name="T7" fmla="*/ 0 h 120"/>
                <a:gd name="T8" fmla="*/ 143311 w 105"/>
                <a:gd name="T9" fmla="*/ 51943 h 120"/>
                <a:gd name="T10" fmla="*/ 143311 w 105"/>
                <a:gd name="T11" fmla="*/ 164031 h 120"/>
                <a:gd name="T12" fmla="*/ 101000 w 105"/>
                <a:gd name="T13" fmla="*/ 164031 h 120"/>
                <a:gd name="T14" fmla="*/ 101000 w 105"/>
                <a:gd name="T15" fmla="*/ 60145 h 120"/>
                <a:gd name="T16" fmla="*/ 80527 w 105"/>
                <a:gd name="T17" fmla="*/ 31439 h 120"/>
                <a:gd name="T18" fmla="*/ 40946 w 105"/>
                <a:gd name="T19" fmla="*/ 49209 h 120"/>
                <a:gd name="T20" fmla="*/ 40946 w 105"/>
                <a:gd name="T21" fmla="*/ 164031 h 120"/>
                <a:gd name="T22" fmla="*/ 0 w 105"/>
                <a:gd name="T23" fmla="*/ 164031 h 120"/>
                <a:gd name="T24" fmla="*/ 0 w 105"/>
                <a:gd name="T25" fmla="*/ 8202 h 12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05" h="120">
                  <a:moveTo>
                    <a:pt x="0" y="6"/>
                  </a:moveTo>
                  <a:cubicBezTo>
                    <a:pt x="25" y="2"/>
                    <a:pt x="25" y="2"/>
                    <a:pt x="25" y="2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42" y="6"/>
                    <a:pt x="54" y="0"/>
                    <a:pt x="68" y="0"/>
                  </a:cubicBezTo>
                  <a:cubicBezTo>
                    <a:pt x="92" y="0"/>
                    <a:pt x="105" y="13"/>
                    <a:pt x="105" y="38"/>
                  </a:cubicBezTo>
                  <a:cubicBezTo>
                    <a:pt x="105" y="120"/>
                    <a:pt x="105" y="120"/>
                    <a:pt x="105" y="120"/>
                  </a:cubicBezTo>
                  <a:cubicBezTo>
                    <a:pt x="74" y="120"/>
                    <a:pt x="74" y="120"/>
                    <a:pt x="74" y="120"/>
                  </a:cubicBezTo>
                  <a:cubicBezTo>
                    <a:pt x="74" y="44"/>
                    <a:pt x="74" y="44"/>
                    <a:pt x="74" y="44"/>
                  </a:cubicBezTo>
                  <a:cubicBezTo>
                    <a:pt x="74" y="29"/>
                    <a:pt x="70" y="23"/>
                    <a:pt x="59" y="23"/>
                  </a:cubicBezTo>
                  <a:cubicBezTo>
                    <a:pt x="50" y="23"/>
                    <a:pt x="41" y="27"/>
                    <a:pt x="30" y="36"/>
                  </a:cubicBezTo>
                  <a:cubicBezTo>
                    <a:pt x="30" y="120"/>
                    <a:pt x="30" y="120"/>
                    <a:pt x="30" y="120"/>
                  </a:cubicBezTo>
                  <a:cubicBezTo>
                    <a:pt x="0" y="120"/>
                    <a:pt x="0" y="120"/>
                    <a:pt x="0" y="120"/>
                  </a:cubicBezTo>
                  <a:lnTo>
                    <a:pt x="0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711960"/>
              <a:endParaRPr lang="fr-FR">
                <a:solidFill>
                  <a:srgbClr val="000000"/>
                </a:solidFill>
                <a:cs typeface="Arial" charset="0"/>
              </a:endParaRPr>
            </a:p>
          </p:txBody>
        </p:sp>
        <p:sp>
          <p:nvSpPr>
            <p:cNvPr id="13" name="Freeform 8"/>
            <p:cNvSpPr>
              <a:spLocks noEditPoints="1"/>
            </p:cNvSpPr>
            <p:nvPr/>
          </p:nvSpPr>
          <p:spPr bwMode="auto">
            <a:xfrm>
              <a:off x="1225411" y="2650392"/>
              <a:ext cx="149067" cy="166334"/>
            </a:xfrm>
            <a:custGeom>
              <a:avLst/>
              <a:gdLst>
                <a:gd name="T0" fmla="*/ 108039 w 109"/>
                <a:gd name="T1" fmla="*/ 62716 h 122"/>
                <a:gd name="T2" fmla="*/ 75217 w 109"/>
                <a:gd name="T3" fmla="*/ 28631 h 122"/>
                <a:gd name="T4" fmla="*/ 42395 w 109"/>
                <a:gd name="T5" fmla="*/ 62716 h 122"/>
                <a:gd name="T6" fmla="*/ 108039 w 109"/>
                <a:gd name="T7" fmla="*/ 62716 h 122"/>
                <a:gd name="T8" fmla="*/ 76585 w 109"/>
                <a:gd name="T9" fmla="*/ 166334 h 122"/>
                <a:gd name="T10" fmla="*/ 0 w 109"/>
                <a:gd name="T11" fmla="*/ 84530 h 122"/>
                <a:gd name="T12" fmla="*/ 75217 w 109"/>
                <a:gd name="T13" fmla="*/ 0 h 122"/>
                <a:gd name="T14" fmla="*/ 149067 w 109"/>
                <a:gd name="T15" fmla="*/ 81804 h 122"/>
                <a:gd name="T16" fmla="*/ 149067 w 109"/>
                <a:gd name="T17" fmla="*/ 89984 h 122"/>
                <a:gd name="T18" fmla="*/ 42395 w 109"/>
                <a:gd name="T19" fmla="*/ 89984 h 122"/>
                <a:gd name="T20" fmla="*/ 79320 w 109"/>
                <a:gd name="T21" fmla="*/ 136339 h 122"/>
                <a:gd name="T22" fmla="*/ 116245 w 109"/>
                <a:gd name="T23" fmla="*/ 114525 h 122"/>
                <a:gd name="T24" fmla="*/ 147699 w 109"/>
                <a:gd name="T25" fmla="*/ 132249 h 122"/>
                <a:gd name="T26" fmla="*/ 76585 w 109"/>
                <a:gd name="T27" fmla="*/ 166334 h 12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109" h="122">
                  <a:moveTo>
                    <a:pt x="79" y="46"/>
                  </a:moveTo>
                  <a:cubicBezTo>
                    <a:pt x="79" y="30"/>
                    <a:pt x="70" y="21"/>
                    <a:pt x="55" y="21"/>
                  </a:cubicBezTo>
                  <a:cubicBezTo>
                    <a:pt x="41" y="21"/>
                    <a:pt x="32" y="30"/>
                    <a:pt x="31" y="46"/>
                  </a:cubicBezTo>
                  <a:lnTo>
                    <a:pt x="79" y="46"/>
                  </a:lnTo>
                  <a:close/>
                  <a:moveTo>
                    <a:pt x="56" y="122"/>
                  </a:moveTo>
                  <a:cubicBezTo>
                    <a:pt x="21" y="122"/>
                    <a:pt x="0" y="100"/>
                    <a:pt x="0" y="62"/>
                  </a:cubicBezTo>
                  <a:cubicBezTo>
                    <a:pt x="0" y="22"/>
                    <a:pt x="21" y="0"/>
                    <a:pt x="55" y="0"/>
                  </a:cubicBezTo>
                  <a:cubicBezTo>
                    <a:pt x="89" y="0"/>
                    <a:pt x="109" y="22"/>
                    <a:pt x="109" y="60"/>
                  </a:cubicBezTo>
                  <a:cubicBezTo>
                    <a:pt x="109" y="62"/>
                    <a:pt x="109" y="64"/>
                    <a:pt x="109" y="66"/>
                  </a:cubicBezTo>
                  <a:cubicBezTo>
                    <a:pt x="31" y="66"/>
                    <a:pt x="31" y="66"/>
                    <a:pt x="31" y="66"/>
                  </a:cubicBezTo>
                  <a:cubicBezTo>
                    <a:pt x="31" y="88"/>
                    <a:pt x="40" y="100"/>
                    <a:pt x="58" y="100"/>
                  </a:cubicBezTo>
                  <a:cubicBezTo>
                    <a:pt x="70" y="100"/>
                    <a:pt x="78" y="95"/>
                    <a:pt x="85" y="84"/>
                  </a:cubicBezTo>
                  <a:cubicBezTo>
                    <a:pt x="108" y="97"/>
                    <a:pt x="108" y="97"/>
                    <a:pt x="108" y="97"/>
                  </a:cubicBezTo>
                  <a:cubicBezTo>
                    <a:pt x="98" y="114"/>
                    <a:pt x="80" y="122"/>
                    <a:pt x="56" y="12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711960"/>
              <a:endParaRPr lang="fr-FR">
                <a:solidFill>
                  <a:srgbClr val="000000"/>
                </a:solidFill>
                <a:cs typeface="Arial" charset="0"/>
              </a:endParaRPr>
            </a:p>
          </p:txBody>
        </p:sp>
        <p:sp>
          <p:nvSpPr>
            <p:cNvPr id="14" name="Freeform 9"/>
            <p:cNvSpPr>
              <a:spLocks noEditPoints="1"/>
            </p:cNvSpPr>
            <p:nvPr/>
          </p:nvSpPr>
          <p:spPr bwMode="auto">
            <a:xfrm>
              <a:off x="415039" y="2650392"/>
              <a:ext cx="158276" cy="169211"/>
            </a:xfrm>
            <a:custGeom>
              <a:avLst/>
              <a:gdLst>
                <a:gd name="T0" fmla="*/ 79138 w 116"/>
                <a:gd name="T1" fmla="*/ 35480 h 124"/>
                <a:gd name="T2" fmla="*/ 42298 w 116"/>
                <a:gd name="T3" fmla="*/ 84606 h 124"/>
                <a:gd name="T4" fmla="*/ 79138 w 116"/>
                <a:gd name="T5" fmla="*/ 133731 h 124"/>
                <a:gd name="T6" fmla="*/ 115978 w 116"/>
                <a:gd name="T7" fmla="*/ 84606 h 124"/>
                <a:gd name="T8" fmla="*/ 79138 w 116"/>
                <a:gd name="T9" fmla="*/ 35480 h 124"/>
                <a:gd name="T10" fmla="*/ 79138 w 116"/>
                <a:gd name="T11" fmla="*/ 169211 h 124"/>
                <a:gd name="T12" fmla="*/ 0 w 116"/>
                <a:gd name="T13" fmla="*/ 84606 h 124"/>
                <a:gd name="T14" fmla="*/ 79138 w 116"/>
                <a:gd name="T15" fmla="*/ 0 h 124"/>
                <a:gd name="T16" fmla="*/ 158276 w 116"/>
                <a:gd name="T17" fmla="*/ 84606 h 124"/>
                <a:gd name="T18" fmla="*/ 79138 w 116"/>
                <a:gd name="T19" fmla="*/ 169211 h 12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16" h="124">
                  <a:moveTo>
                    <a:pt x="58" y="26"/>
                  </a:moveTo>
                  <a:cubicBezTo>
                    <a:pt x="35" y="26"/>
                    <a:pt x="31" y="47"/>
                    <a:pt x="31" y="62"/>
                  </a:cubicBezTo>
                  <a:cubicBezTo>
                    <a:pt x="31" y="77"/>
                    <a:pt x="35" y="98"/>
                    <a:pt x="58" y="98"/>
                  </a:cubicBezTo>
                  <a:cubicBezTo>
                    <a:pt x="81" y="98"/>
                    <a:pt x="85" y="77"/>
                    <a:pt x="85" y="62"/>
                  </a:cubicBezTo>
                  <a:cubicBezTo>
                    <a:pt x="85" y="47"/>
                    <a:pt x="81" y="26"/>
                    <a:pt x="58" y="26"/>
                  </a:cubicBezTo>
                  <a:moveTo>
                    <a:pt x="58" y="124"/>
                  </a:moveTo>
                  <a:cubicBezTo>
                    <a:pt x="27" y="124"/>
                    <a:pt x="0" y="104"/>
                    <a:pt x="0" y="62"/>
                  </a:cubicBezTo>
                  <a:cubicBezTo>
                    <a:pt x="0" y="19"/>
                    <a:pt x="27" y="0"/>
                    <a:pt x="58" y="0"/>
                  </a:cubicBezTo>
                  <a:cubicBezTo>
                    <a:pt x="88" y="0"/>
                    <a:pt x="116" y="19"/>
                    <a:pt x="116" y="62"/>
                  </a:cubicBezTo>
                  <a:cubicBezTo>
                    <a:pt x="116" y="104"/>
                    <a:pt x="88" y="124"/>
                    <a:pt x="58" y="12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711960"/>
              <a:endParaRPr lang="fr-FR">
                <a:solidFill>
                  <a:srgbClr val="000000"/>
                </a:solidFill>
                <a:cs typeface="Arial" charset="0"/>
              </a:endParaRPr>
            </a:p>
          </p:txBody>
        </p:sp>
        <p:sp>
          <p:nvSpPr>
            <p:cNvPr id="15" name="Freeform 10"/>
            <p:cNvSpPr>
              <a:spLocks/>
            </p:cNvSpPr>
            <p:nvPr/>
          </p:nvSpPr>
          <p:spPr bwMode="auto">
            <a:xfrm>
              <a:off x="602092" y="2650392"/>
              <a:ext cx="89785" cy="164031"/>
            </a:xfrm>
            <a:custGeom>
              <a:avLst/>
              <a:gdLst>
                <a:gd name="T0" fmla="*/ 0 w 66"/>
                <a:gd name="T1" fmla="*/ 4101 h 120"/>
                <a:gd name="T2" fmla="*/ 40811 w 66"/>
                <a:gd name="T3" fmla="*/ 4101 h 120"/>
                <a:gd name="T4" fmla="*/ 40811 w 66"/>
                <a:gd name="T5" fmla="*/ 23238 h 120"/>
                <a:gd name="T6" fmla="*/ 84343 w 66"/>
                <a:gd name="T7" fmla="*/ 0 h 120"/>
                <a:gd name="T8" fmla="*/ 89785 w 66"/>
                <a:gd name="T9" fmla="*/ 1367 h 120"/>
                <a:gd name="T10" fmla="*/ 89785 w 66"/>
                <a:gd name="T11" fmla="*/ 41008 h 120"/>
                <a:gd name="T12" fmla="*/ 87064 w 66"/>
                <a:gd name="T13" fmla="*/ 41008 h 120"/>
                <a:gd name="T14" fmla="*/ 43532 w 66"/>
                <a:gd name="T15" fmla="*/ 57411 h 120"/>
                <a:gd name="T16" fmla="*/ 43532 w 66"/>
                <a:gd name="T17" fmla="*/ 164031 h 120"/>
                <a:gd name="T18" fmla="*/ 0 w 66"/>
                <a:gd name="T19" fmla="*/ 164031 h 120"/>
                <a:gd name="T20" fmla="*/ 0 w 66"/>
                <a:gd name="T21" fmla="*/ 4101 h 12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66" h="120">
                  <a:moveTo>
                    <a:pt x="0" y="3"/>
                  </a:moveTo>
                  <a:cubicBezTo>
                    <a:pt x="30" y="3"/>
                    <a:pt x="30" y="3"/>
                    <a:pt x="30" y="3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35" y="9"/>
                    <a:pt x="49" y="0"/>
                    <a:pt x="62" y="0"/>
                  </a:cubicBezTo>
                  <a:cubicBezTo>
                    <a:pt x="63" y="0"/>
                    <a:pt x="65" y="0"/>
                    <a:pt x="66" y="1"/>
                  </a:cubicBezTo>
                  <a:cubicBezTo>
                    <a:pt x="66" y="30"/>
                    <a:pt x="66" y="30"/>
                    <a:pt x="66" y="30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51" y="30"/>
                    <a:pt x="36" y="32"/>
                    <a:pt x="32" y="42"/>
                  </a:cubicBezTo>
                  <a:cubicBezTo>
                    <a:pt x="32" y="120"/>
                    <a:pt x="32" y="120"/>
                    <a:pt x="32" y="120"/>
                  </a:cubicBezTo>
                  <a:cubicBezTo>
                    <a:pt x="0" y="120"/>
                    <a:pt x="0" y="120"/>
                    <a:pt x="0" y="120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711960"/>
              <a:endParaRPr lang="fr-FR">
                <a:solidFill>
                  <a:srgbClr val="000000"/>
                </a:solidFill>
                <a:cs typeface="Arial" charset="0"/>
              </a:endParaRPr>
            </a:p>
          </p:txBody>
        </p:sp>
        <p:sp>
          <p:nvSpPr>
            <p:cNvPr id="16" name="Freeform 11"/>
            <p:cNvSpPr>
              <a:spLocks noEditPoints="1"/>
            </p:cNvSpPr>
            <p:nvPr/>
          </p:nvSpPr>
          <p:spPr bwMode="auto">
            <a:xfrm>
              <a:off x="1051020" y="2650392"/>
              <a:ext cx="149642" cy="226766"/>
            </a:xfrm>
            <a:custGeom>
              <a:avLst/>
              <a:gdLst>
                <a:gd name="T0" fmla="*/ 149642 w 110"/>
                <a:gd name="T1" fmla="*/ 2732 h 166"/>
                <a:gd name="T2" fmla="*/ 149642 w 110"/>
                <a:gd name="T3" fmla="*/ 155731 h 166"/>
                <a:gd name="T4" fmla="*/ 70740 w 110"/>
                <a:gd name="T5" fmla="*/ 226766 h 166"/>
                <a:gd name="T6" fmla="*/ 4081 w 110"/>
                <a:gd name="T7" fmla="*/ 187150 h 166"/>
                <a:gd name="T8" fmla="*/ 46253 w 110"/>
                <a:gd name="T9" fmla="*/ 180320 h 166"/>
                <a:gd name="T10" fmla="*/ 76181 w 110"/>
                <a:gd name="T11" fmla="*/ 195347 h 166"/>
                <a:gd name="T12" fmla="*/ 108831 w 110"/>
                <a:gd name="T13" fmla="*/ 159829 h 166"/>
                <a:gd name="T14" fmla="*/ 108831 w 110"/>
                <a:gd name="T15" fmla="*/ 142070 h 166"/>
                <a:gd name="T16" fmla="*/ 107470 w 110"/>
                <a:gd name="T17" fmla="*/ 140704 h 166"/>
                <a:gd name="T18" fmla="*/ 66659 w 110"/>
                <a:gd name="T19" fmla="*/ 163927 h 166"/>
                <a:gd name="T20" fmla="*/ 0 w 110"/>
                <a:gd name="T21" fmla="*/ 84696 h 166"/>
                <a:gd name="T22" fmla="*/ 63938 w 110"/>
                <a:gd name="T23" fmla="*/ 0 h 166"/>
                <a:gd name="T24" fmla="*/ 110191 w 110"/>
                <a:gd name="T25" fmla="*/ 23223 h 166"/>
                <a:gd name="T26" fmla="*/ 110191 w 110"/>
                <a:gd name="T27" fmla="*/ 21857 h 166"/>
                <a:gd name="T28" fmla="*/ 114272 w 110"/>
                <a:gd name="T29" fmla="*/ 2732 h 166"/>
                <a:gd name="T30" fmla="*/ 149642 w 110"/>
                <a:gd name="T31" fmla="*/ 2732 h 166"/>
                <a:gd name="T32" fmla="*/ 74821 w 110"/>
                <a:gd name="T33" fmla="*/ 129776 h 166"/>
                <a:gd name="T34" fmla="*/ 108831 w 110"/>
                <a:gd name="T35" fmla="*/ 75133 h 166"/>
                <a:gd name="T36" fmla="*/ 73461 w 110"/>
                <a:gd name="T37" fmla="*/ 30053 h 166"/>
                <a:gd name="T38" fmla="*/ 42172 w 110"/>
                <a:gd name="T39" fmla="*/ 77865 h 166"/>
                <a:gd name="T40" fmla="*/ 74821 w 110"/>
                <a:gd name="T41" fmla="*/ 129776 h 16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110" h="166">
                  <a:moveTo>
                    <a:pt x="110" y="2"/>
                  </a:moveTo>
                  <a:cubicBezTo>
                    <a:pt x="110" y="114"/>
                    <a:pt x="110" y="114"/>
                    <a:pt x="110" y="114"/>
                  </a:cubicBezTo>
                  <a:cubicBezTo>
                    <a:pt x="110" y="133"/>
                    <a:pt x="108" y="166"/>
                    <a:pt x="52" y="166"/>
                  </a:cubicBezTo>
                  <a:cubicBezTo>
                    <a:pt x="29" y="166"/>
                    <a:pt x="8" y="157"/>
                    <a:pt x="3" y="137"/>
                  </a:cubicBezTo>
                  <a:cubicBezTo>
                    <a:pt x="34" y="132"/>
                    <a:pt x="34" y="132"/>
                    <a:pt x="34" y="132"/>
                  </a:cubicBezTo>
                  <a:cubicBezTo>
                    <a:pt x="35" y="138"/>
                    <a:pt x="39" y="143"/>
                    <a:pt x="56" y="143"/>
                  </a:cubicBezTo>
                  <a:cubicBezTo>
                    <a:pt x="72" y="143"/>
                    <a:pt x="80" y="136"/>
                    <a:pt x="80" y="117"/>
                  </a:cubicBezTo>
                  <a:cubicBezTo>
                    <a:pt x="80" y="104"/>
                    <a:pt x="80" y="104"/>
                    <a:pt x="80" y="104"/>
                  </a:cubicBezTo>
                  <a:cubicBezTo>
                    <a:pt x="79" y="103"/>
                    <a:pt x="79" y="103"/>
                    <a:pt x="79" y="103"/>
                  </a:cubicBezTo>
                  <a:cubicBezTo>
                    <a:pt x="74" y="112"/>
                    <a:pt x="67" y="120"/>
                    <a:pt x="49" y="120"/>
                  </a:cubicBezTo>
                  <a:cubicBezTo>
                    <a:pt x="22" y="120"/>
                    <a:pt x="0" y="101"/>
                    <a:pt x="0" y="62"/>
                  </a:cubicBezTo>
                  <a:cubicBezTo>
                    <a:pt x="0" y="22"/>
                    <a:pt x="22" y="0"/>
                    <a:pt x="47" y="0"/>
                  </a:cubicBezTo>
                  <a:cubicBezTo>
                    <a:pt x="71" y="0"/>
                    <a:pt x="79" y="11"/>
                    <a:pt x="81" y="17"/>
                  </a:cubicBezTo>
                  <a:cubicBezTo>
                    <a:pt x="81" y="16"/>
                    <a:pt x="81" y="16"/>
                    <a:pt x="81" y="16"/>
                  </a:cubicBezTo>
                  <a:cubicBezTo>
                    <a:pt x="84" y="2"/>
                    <a:pt x="84" y="2"/>
                    <a:pt x="84" y="2"/>
                  </a:cubicBezTo>
                  <a:lnTo>
                    <a:pt x="110" y="2"/>
                  </a:lnTo>
                  <a:close/>
                  <a:moveTo>
                    <a:pt x="55" y="95"/>
                  </a:moveTo>
                  <a:cubicBezTo>
                    <a:pt x="78" y="95"/>
                    <a:pt x="80" y="71"/>
                    <a:pt x="80" y="55"/>
                  </a:cubicBezTo>
                  <a:cubicBezTo>
                    <a:pt x="80" y="37"/>
                    <a:pt x="71" y="22"/>
                    <a:pt x="54" y="22"/>
                  </a:cubicBezTo>
                  <a:cubicBezTo>
                    <a:pt x="43" y="22"/>
                    <a:pt x="31" y="30"/>
                    <a:pt x="31" y="57"/>
                  </a:cubicBezTo>
                  <a:cubicBezTo>
                    <a:pt x="31" y="71"/>
                    <a:pt x="32" y="95"/>
                    <a:pt x="55" y="9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711960"/>
              <a:endParaRPr lang="fr-FR">
                <a:solidFill>
                  <a:srgbClr val="000000"/>
                </a:solidFill>
                <a:cs typeface="Arial" charset="0"/>
              </a:endParaRPr>
            </a:p>
          </p:txBody>
        </p:sp>
        <p:sp>
          <p:nvSpPr>
            <p:cNvPr id="17" name="Freeform 12"/>
            <p:cNvSpPr>
              <a:spLocks noEditPoints="1"/>
            </p:cNvSpPr>
            <p:nvPr/>
          </p:nvSpPr>
          <p:spPr bwMode="auto">
            <a:xfrm>
              <a:off x="1348002" y="2593413"/>
              <a:ext cx="112232" cy="52950"/>
            </a:xfrm>
            <a:custGeom>
              <a:avLst/>
              <a:gdLst>
                <a:gd name="T0" fmla="*/ 112232 w 195"/>
                <a:gd name="T1" fmla="*/ 52950 h 92"/>
                <a:gd name="T2" fmla="*/ 102448 w 195"/>
                <a:gd name="T3" fmla="*/ 52950 h 92"/>
                <a:gd name="T4" fmla="*/ 102448 w 195"/>
                <a:gd name="T5" fmla="*/ 9209 h 92"/>
                <a:gd name="T6" fmla="*/ 102448 w 195"/>
                <a:gd name="T7" fmla="*/ 9209 h 92"/>
                <a:gd name="T8" fmla="*/ 84606 w 195"/>
                <a:gd name="T9" fmla="*/ 52950 h 92"/>
                <a:gd name="T10" fmla="*/ 79426 w 195"/>
                <a:gd name="T11" fmla="*/ 52950 h 92"/>
                <a:gd name="T12" fmla="*/ 63310 w 195"/>
                <a:gd name="T13" fmla="*/ 9209 h 92"/>
                <a:gd name="T14" fmla="*/ 61584 w 195"/>
                <a:gd name="T15" fmla="*/ 9209 h 92"/>
                <a:gd name="T16" fmla="*/ 61584 w 195"/>
                <a:gd name="T17" fmla="*/ 52950 h 92"/>
                <a:gd name="T18" fmla="*/ 53526 w 195"/>
                <a:gd name="T19" fmla="*/ 52950 h 92"/>
                <a:gd name="T20" fmla="*/ 53526 w 195"/>
                <a:gd name="T21" fmla="*/ 0 h 92"/>
                <a:gd name="T22" fmla="*/ 67339 w 195"/>
                <a:gd name="T23" fmla="*/ 0 h 92"/>
                <a:gd name="T24" fmla="*/ 83455 w 195"/>
                <a:gd name="T25" fmla="*/ 40864 h 92"/>
                <a:gd name="T26" fmla="*/ 98419 w 195"/>
                <a:gd name="T27" fmla="*/ 0 h 92"/>
                <a:gd name="T28" fmla="*/ 112232 w 195"/>
                <a:gd name="T29" fmla="*/ 0 h 92"/>
                <a:gd name="T30" fmla="*/ 112232 w 195"/>
                <a:gd name="T31" fmla="*/ 52950 h 92"/>
                <a:gd name="T32" fmla="*/ 42591 w 195"/>
                <a:gd name="T33" fmla="*/ 8058 h 92"/>
                <a:gd name="T34" fmla="*/ 26475 w 195"/>
                <a:gd name="T35" fmla="*/ 8058 h 92"/>
                <a:gd name="T36" fmla="*/ 26475 w 195"/>
                <a:gd name="T37" fmla="*/ 52950 h 92"/>
                <a:gd name="T38" fmla="*/ 17842 w 195"/>
                <a:gd name="T39" fmla="*/ 52950 h 92"/>
                <a:gd name="T40" fmla="*/ 17842 w 195"/>
                <a:gd name="T41" fmla="*/ 8058 h 92"/>
                <a:gd name="T42" fmla="*/ 0 w 195"/>
                <a:gd name="T43" fmla="*/ 8058 h 92"/>
                <a:gd name="T44" fmla="*/ 0 w 195"/>
                <a:gd name="T45" fmla="*/ 0 h 92"/>
                <a:gd name="T46" fmla="*/ 42591 w 195"/>
                <a:gd name="T47" fmla="*/ 0 h 92"/>
                <a:gd name="T48" fmla="*/ 42591 w 195"/>
                <a:gd name="T49" fmla="*/ 8058 h 9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195" h="92">
                  <a:moveTo>
                    <a:pt x="195" y="92"/>
                  </a:moveTo>
                  <a:lnTo>
                    <a:pt x="178" y="92"/>
                  </a:lnTo>
                  <a:lnTo>
                    <a:pt x="178" y="16"/>
                  </a:lnTo>
                  <a:lnTo>
                    <a:pt x="147" y="92"/>
                  </a:lnTo>
                  <a:lnTo>
                    <a:pt x="138" y="92"/>
                  </a:lnTo>
                  <a:lnTo>
                    <a:pt x="110" y="16"/>
                  </a:lnTo>
                  <a:lnTo>
                    <a:pt x="107" y="16"/>
                  </a:lnTo>
                  <a:lnTo>
                    <a:pt x="107" y="92"/>
                  </a:lnTo>
                  <a:lnTo>
                    <a:pt x="93" y="92"/>
                  </a:lnTo>
                  <a:lnTo>
                    <a:pt x="93" y="0"/>
                  </a:lnTo>
                  <a:lnTo>
                    <a:pt x="117" y="0"/>
                  </a:lnTo>
                  <a:lnTo>
                    <a:pt x="145" y="71"/>
                  </a:lnTo>
                  <a:lnTo>
                    <a:pt x="171" y="0"/>
                  </a:lnTo>
                  <a:lnTo>
                    <a:pt x="195" y="0"/>
                  </a:lnTo>
                  <a:lnTo>
                    <a:pt x="195" y="92"/>
                  </a:lnTo>
                  <a:close/>
                  <a:moveTo>
                    <a:pt x="74" y="14"/>
                  </a:moveTo>
                  <a:lnTo>
                    <a:pt x="46" y="14"/>
                  </a:lnTo>
                  <a:lnTo>
                    <a:pt x="46" y="92"/>
                  </a:lnTo>
                  <a:lnTo>
                    <a:pt x="31" y="92"/>
                  </a:lnTo>
                  <a:lnTo>
                    <a:pt x="31" y="14"/>
                  </a:lnTo>
                  <a:lnTo>
                    <a:pt x="0" y="14"/>
                  </a:lnTo>
                  <a:lnTo>
                    <a:pt x="0" y="0"/>
                  </a:lnTo>
                  <a:lnTo>
                    <a:pt x="74" y="0"/>
                  </a:lnTo>
                  <a:lnTo>
                    <a:pt x="74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711960"/>
              <a:endParaRPr lang="fr-FR">
                <a:solidFill>
                  <a:srgbClr val="000000"/>
                </a:solidFill>
                <a:cs typeface="Arial" charset="0"/>
              </a:endParaRPr>
            </a:p>
          </p:txBody>
        </p:sp>
      </p:grp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39735" y="339726"/>
            <a:ext cx="5832475" cy="3460750"/>
          </a:xfrm>
        </p:spPr>
        <p:txBody>
          <a:bodyPr/>
          <a:lstStyle>
            <a:lvl1pPr>
              <a:lnSpc>
                <a:spcPct val="85000"/>
              </a:lnSpc>
              <a:spcAft>
                <a:spcPts val="3200"/>
              </a:spcAft>
              <a:defRPr sz="5500">
                <a:solidFill>
                  <a:schemeClr val="tx1"/>
                </a:solidFill>
                <a:latin typeface="Helvetica 75 Bold" panose="020B0804020202020204" pitchFamily="34" charset="0"/>
              </a:defRPr>
            </a:lvl1pPr>
            <a:lvl2pPr>
              <a:lnSpc>
                <a:spcPct val="90000"/>
              </a:lnSpc>
              <a:spcAft>
                <a:spcPts val="2400"/>
              </a:spcAft>
              <a:defRPr>
                <a:latin typeface="Helvetica 75 Bold" panose="020B0804020202020204" pitchFamily="34" charset="0"/>
              </a:defRPr>
            </a:lvl2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>
          <a:xfrm>
            <a:off x="6508766" y="339726"/>
            <a:ext cx="2301875" cy="3460750"/>
          </a:xfrm>
        </p:spPr>
        <p:txBody>
          <a:bodyPr tIns="109603"/>
          <a:lstStyle>
            <a:lvl1pPr>
              <a:spcAft>
                <a:spcPts val="2400"/>
              </a:spcAft>
              <a:defRPr baseline="0">
                <a:latin typeface="Helvetica 75 Bold" panose="020B0804020202020204" pitchFamily="34" charset="0"/>
              </a:defRPr>
            </a:lvl1pPr>
            <a:lvl2pPr>
              <a:spcAft>
                <a:spcPts val="2400"/>
              </a:spcAft>
              <a:defRPr>
                <a:latin typeface="Helvetica 75 Bold" panose="020B0804020202020204" pitchFamily="34" charset="0"/>
              </a:defRPr>
            </a:lvl2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</p:txBody>
      </p:sp>
    </p:spTree>
    <p:extLst>
      <p:ext uri="{BB962C8B-B14F-4D97-AF65-F5344CB8AC3E}">
        <p14:creationId xmlns:p14="http://schemas.microsoft.com/office/powerpoint/2010/main" val="2357683056"/>
      </p:ext>
    </p:extLst>
  </p:cSld>
  <p:clrMapOvr>
    <a:masterClrMapping/>
  </p:clrMapOvr>
  <p:transition spd="med">
    <p:fade/>
  </p:transition>
  <p:hf sldNum="0" hdr="0" ftr="0"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9731" y="339736"/>
            <a:ext cx="8470899" cy="4130675"/>
          </a:xfrm>
        </p:spPr>
        <p:txBody>
          <a:bodyPr/>
          <a:lstStyle>
            <a:lvl1pPr>
              <a:lnSpc>
                <a:spcPct val="85000"/>
              </a:lnSpc>
              <a:spcAft>
                <a:spcPts val="0"/>
              </a:spcAft>
              <a:defRPr sz="3000">
                <a:solidFill>
                  <a:srgbClr val="FF6600"/>
                </a:solidFill>
                <a:latin typeface="Helvetica 75 Bold" panose="020B0804020202020204" pitchFamily="34" charset="0"/>
              </a:defRPr>
            </a:lvl1pPr>
            <a:lvl2pPr marL="401168" marR="0" indent="-401168" algn="l" defTabSz="513755" rtl="0" eaLnBrk="1" fontAlgn="base" latinLnBrk="0" hangingPunct="1">
              <a:lnSpc>
                <a:spcPct val="8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 lang="fr-FR" sz="3000" kern="1200" dirty="0" smtClean="0">
                <a:solidFill>
                  <a:schemeClr val="tx1"/>
                </a:solidFill>
                <a:latin typeface="Helvetica 75 Bold" panose="020B0804020202020204" pitchFamily="34" charset="0"/>
                <a:ea typeface="ＭＳ Ｐゴシック" pitchFamily="34" charset="-128"/>
                <a:cs typeface="+mn-cs"/>
              </a:defRPr>
            </a:lvl2pPr>
            <a:lvl3pPr marL="401168" indent="-401168">
              <a:lnSpc>
                <a:spcPct val="85000"/>
              </a:lnSpc>
              <a:spcAft>
                <a:spcPts val="800"/>
              </a:spcAft>
              <a:buFont typeface="+mj-lt"/>
              <a:buNone/>
              <a:defRPr sz="3000"/>
            </a:lvl3pPr>
            <a:lvl4pPr marL="401168" indent="-401168">
              <a:lnSpc>
                <a:spcPct val="85000"/>
              </a:lnSpc>
              <a:spcAft>
                <a:spcPts val="800"/>
              </a:spcAft>
              <a:buFont typeface="+mj-lt"/>
              <a:buNone/>
              <a:defRPr sz="3000"/>
            </a:lvl4pPr>
            <a:lvl5pPr marL="0" indent="0">
              <a:lnSpc>
                <a:spcPct val="85000"/>
              </a:lnSpc>
              <a:spcAft>
                <a:spcPts val="800"/>
              </a:spcAft>
              <a:buFont typeface="+mj-lt"/>
              <a:buNone/>
              <a:defRPr sz="3000"/>
            </a:lvl5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34452934"/>
      </p:ext>
    </p:extLst>
  </p:cSld>
  <p:clrMapOvr>
    <a:masterClrMapping/>
  </p:clrMapOvr>
  <p:transition spd="med">
    <p:fade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9731" y="339736"/>
            <a:ext cx="8470899" cy="4130675"/>
          </a:xfrm>
        </p:spPr>
        <p:txBody>
          <a:bodyPr/>
          <a:lstStyle>
            <a:lvl1pPr>
              <a:lnSpc>
                <a:spcPct val="85000"/>
              </a:lnSpc>
              <a:spcAft>
                <a:spcPts val="3200"/>
              </a:spcAft>
              <a:defRPr sz="5500">
                <a:solidFill>
                  <a:schemeClr val="tx1"/>
                </a:solidFill>
                <a:latin typeface="Helvetica 75 Bold" panose="020B0804020202020204" pitchFamily="34" charset="0"/>
              </a:defRPr>
            </a:lvl1pPr>
            <a:lvl2pPr>
              <a:lnSpc>
                <a:spcPct val="90000"/>
              </a:lnSpc>
              <a:spcAft>
                <a:spcPts val="2400"/>
              </a:spcAft>
              <a:defRPr sz="1400">
                <a:latin typeface="Helvetica 75 Bold" panose="020B0804020202020204" pitchFamily="34" charset="0"/>
              </a:defRPr>
            </a:lvl2pPr>
            <a:lvl3pPr marL="0" indent="0">
              <a:lnSpc>
                <a:spcPct val="85000"/>
              </a:lnSpc>
              <a:spcAft>
                <a:spcPts val="800"/>
              </a:spcAft>
              <a:buNone/>
              <a:defRPr sz="1200"/>
            </a:lvl3pPr>
            <a:lvl4pPr>
              <a:lnSpc>
                <a:spcPct val="85000"/>
              </a:lnSpc>
              <a:spcAft>
                <a:spcPts val="800"/>
              </a:spcAft>
              <a:defRPr sz="5500"/>
            </a:lvl4pPr>
            <a:lvl5pPr>
              <a:lnSpc>
                <a:spcPct val="85000"/>
              </a:lnSpc>
              <a:spcAft>
                <a:spcPts val="800"/>
              </a:spcAft>
              <a:defRPr sz="5500"/>
            </a:lvl5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</p:txBody>
      </p:sp>
    </p:spTree>
    <p:extLst>
      <p:ext uri="{BB962C8B-B14F-4D97-AF65-F5344CB8AC3E}">
        <p14:creationId xmlns:p14="http://schemas.microsoft.com/office/powerpoint/2010/main" val="153094875"/>
      </p:ext>
    </p:extLst>
  </p:cSld>
  <p:clrMapOvr>
    <a:masterClrMapping/>
  </p:clrMapOvr>
  <p:transition spd="med">
    <p:fade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9725" y="339727"/>
            <a:ext cx="8470900" cy="623888"/>
          </a:xfrm>
        </p:spPr>
        <p:txBody>
          <a:bodyPr/>
          <a:lstStyle>
            <a:lvl1pPr>
              <a:lnSpc>
                <a:spcPct val="90000"/>
              </a:lnSpc>
              <a:spcAft>
                <a:spcPts val="0"/>
              </a:spcAft>
              <a:defRPr sz="2000">
                <a:solidFill>
                  <a:srgbClr val="FF6600"/>
                </a:solidFill>
                <a:latin typeface="Helvetica 75 Bold" panose="020B080402020202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9731" y="1304927"/>
            <a:ext cx="8470899" cy="3165475"/>
          </a:xfrm>
        </p:spPr>
        <p:txBody>
          <a:bodyPr/>
          <a:lstStyle>
            <a:lvl1pPr>
              <a:lnSpc>
                <a:spcPct val="90000"/>
              </a:lnSpc>
              <a:spcAft>
                <a:spcPts val="800"/>
              </a:spcAft>
              <a:defRPr sz="1400" baseline="0">
                <a:solidFill>
                  <a:srgbClr val="FF6600"/>
                </a:solidFill>
                <a:latin typeface="Helvetica 75 Bold" panose="020B0804020202020204" pitchFamily="34" charset="0"/>
              </a:defRPr>
            </a:lvl1pPr>
            <a:lvl2pPr>
              <a:lnSpc>
                <a:spcPct val="90000"/>
              </a:lnSpc>
              <a:spcAft>
                <a:spcPts val="800"/>
              </a:spcAft>
              <a:defRPr sz="1400">
                <a:latin typeface="Helvetica 75 Bold" panose="020B0804020202020204" pitchFamily="34" charset="0"/>
              </a:defRPr>
            </a:lvl2pPr>
            <a:lvl3pPr>
              <a:lnSpc>
                <a:spcPct val="90000"/>
              </a:lnSpc>
              <a:spcAft>
                <a:spcPts val="800"/>
              </a:spcAft>
              <a:defRPr sz="1400">
                <a:latin typeface="Helvetica 75 Bold" panose="020B0804020202020204" pitchFamily="34" charset="0"/>
              </a:defRPr>
            </a:lvl3pPr>
            <a:lvl4pPr>
              <a:lnSpc>
                <a:spcPct val="90000"/>
              </a:lnSpc>
              <a:spcAft>
                <a:spcPts val="800"/>
              </a:spcAft>
              <a:defRPr sz="1400">
                <a:latin typeface="Helvetica 75 Bold" panose="020B0804020202020204" pitchFamily="34" charset="0"/>
              </a:defRPr>
            </a:lvl4pPr>
            <a:lvl5pPr>
              <a:lnSpc>
                <a:spcPct val="90000"/>
              </a:lnSpc>
              <a:spcAft>
                <a:spcPts val="800"/>
              </a:spcAft>
              <a:defRPr sz="1400">
                <a:latin typeface="Helvetica 75 Bold" panose="020B0804020202020204" pitchFamily="34" charset="0"/>
              </a:defRPr>
            </a:lvl5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9788770"/>
      </p:ext>
    </p:extLst>
  </p:cSld>
  <p:clrMapOvr>
    <a:masterClrMapping/>
  </p:clrMapOvr>
  <p:transition spd="med">
    <p:fade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9725" y="339726"/>
            <a:ext cx="8470900" cy="623889"/>
          </a:xfrm>
        </p:spPr>
        <p:txBody>
          <a:bodyPr/>
          <a:lstStyle>
            <a:lvl1pPr>
              <a:lnSpc>
                <a:spcPct val="90000"/>
              </a:lnSpc>
              <a:spcAft>
                <a:spcPts val="0"/>
              </a:spcAft>
              <a:defRPr sz="2000">
                <a:solidFill>
                  <a:srgbClr val="FF6600"/>
                </a:solidFill>
                <a:latin typeface="Helvetica 75 Bold" panose="020B080402020202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9728" y="1304925"/>
            <a:ext cx="4065589" cy="3165474"/>
          </a:xfrm>
        </p:spPr>
        <p:txBody>
          <a:bodyPr/>
          <a:lstStyle>
            <a:lvl1pPr>
              <a:lnSpc>
                <a:spcPct val="90000"/>
              </a:lnSpc>
              <a:spcAft>
                <a:spcPts val="800"/>
              </a:spcAft>
              <a:defRPr baseline="0">
                <a:solidFill>
                  <a:srgbClr val="FF6600"/>
                </a:solidFill>
                <a:latin typeface="Helvetica 75 Bold" panose="020B0804020202020204" pitchFamily="34" charset="0"/>
              </a:defRPr>
            </a:lvl1pPr>
            <a:lvl2pPr>
              <a:lnSpc>
                <a:spcPct val="90000"/>
              </a:lnSpc>
              <a:spcAft>
                <a:spcPts val="800"/>
              </a:spcAft>
              <a:defRPr>
                <a:latin typeface="Helvetica 75 Bold" panose="020B0804020202020204" pitchFamily="34" charset="0"/>
              </a:defRPr>
            </a:lvl2pPr>
            <a:lvl3pPr>
              <a:lnSpc>
                <a:spcPct val="90000"/>
              </a:lnSpc>
              <a:spcAft>
                <a:spcPts val="800"/>
              </a:spcAft>
              <a:defRPr>
                <a:latin typeface="Helvetica 75 Bold" panose="020B0804020202020204" pitchFamily="34" charset="0"/>
              </a:defRPr>
            </a:lvl3pPr>
            <a:lvl4pPr>
              <a:lnSpc>
                <a:spcPct val="90000"/>
              </a:lnSpc>
              <a:spcAft>
                <a:spcPts val="800"/>
              </a:spcAft>
              <a:defRPr>
                <a:latin typeface="Helvetica 75 Bold" panose="020B0804020202020204" pitchFamily="34" charset="0"/>
              </a:defRPr>
            </a:lvl4pPr>
            <a:lvl5pPr>
              <a:lnSpc>
                <a:spcPct val="90000"/>
              </a:lnSpc>
              <a:spcAft>
                <a:spcPts val="800"/>
              </a:spcAft>
              <a:defRPr>
                <a:latin typeface="Helvetica 75 Bold" panose="020B0804020202020204" pitchFamily="34" charset="0"/>
              </a:defRPr>
            </a:lvl5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0"/>
          </p:nvPr>
        </p:nvSpPr>
        <p:spPr>
          <a:xfrm>
            <a:off x="4738704" y="1304925"/>
            <a:ext cx="4065589" cy="3165474"/>
          </a:xfrm>
        </p:spPr>
        <p:txBody>
          <a:bodyPr/>
          <a:lstStyle>
            <a:lvl1pPr>
              <a:lnSpc>
                <a:spcPct val="90000"/>
              </a:lnSpc>
              <a:spcAft>
                <a:spcPts val="800"/>
              </a:spcAft>
              <a:defRPr baseline="0">
                <a:solidFill>
                  <a:srgbClr val="FF6600"/>
                </a:solidFill>
                <a:latin typeface="Helvetica 75 Bold" panose="020B0804020202020204" pitchFamily="34" charset="0"/>
              </a:defRPr>
            </a:lvl1pPr>
            <a:lvl2pPr>
              <a:lnSpc>
                <a:spcPct val="90000"/>
              </a:lnSpc>
              <a:spcAft>
                <a:spcPts val="800"/>
              </a:spcAft>
              <a:defRPr>
                <a:latin typeface="Helvetica 75 Bold" panose="020B0804020202020204" pitchFamily="34" charset="0"/>
              </a:defRPr>
            </a:lvl2pPr>
            <a:lvl3pPr>
              <a:lnSpc>
                <a:spcPct val="90000"/>
              </a:lnSpc>
              <a:spcAft>
                <a:spcPts val="800"/>
              </a:spcAft>
              <a:defRPr>
                <a:latin typeface="Helvetica 75 Bold" panose="020B0804020202020204" pitchFamily="34" charset="0"/>
              </a:defRPr>
            </a:lvl3pPr>
            <a:lvl4pPr>
              <a:lnSpc>
                <a:spcPct val="90000"/>
              </a:lnSpc>
              <a:spcAft>
                <a:spcPts val="800"/>
              </a:spcAft>
              <a:defRPr>
                <a:latin typeface="Helvetica 75 Bold" panose="020B0804020202020204" pitchFamily="34" charset="0"/>
              </a:defRPr>
            </a:lvl4pPr>
            <a:lvl5pPr>
              <a:lnSpc>
                <a:spcPct val="90000"/>
              </a:lnSpc>
              <a:spcAft>
                <a:spcPts val="800"/>
              </a:spcAft>
              <a:defRPr>
                <a:latin typeface="Helvetica 75 Bold" panose="020B0804020202020204" pitchFamily="34" charset="0"/>
              </a:defRPr>
            </a:lvl5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1544959"/>
      </p:ext>
    </p:extLst>
  </p:cSld>
  <p:clrMapOvr>
    <a:masterClrMapping/>
  </p:clrMapOvr>
  <p:transition spd="med">
    <p:fade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message cl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9731" y="1304927"/>
            <a:ext cx="8470899" cy="3165475"/>
          </a:xfrm>
        </p:spPr>
        <p:txBody>
          <a:bodyPr/>
          <a:lstStyle>
            <a:lvl1pPr>
              <a:lnSpc>
                <a:spcPct val="85000"/>
              </a:lnSpc>
              <a:spcAft>
                <a:spcPts val="2400"/>
              </a:spcAft>
              <a:defRPr sz="3000" baseline="0">
                <a:solidFill>
                  <a:schemeClr val="tx1"/>
                </a:solidFill>
                <a:latin typeface="Helvetica 75 Bold" panose="020B0804020202020204" pitchFamily="34" charset="0"/>
              </a:defRPr>
            </a:lvl1pPr>
            <a:lvl2pPr>
              <a:lnSpc>
                <a:spcPct val="90000"/>
              </a:lnSpc>
              <a:spcAft>
                <a:spcPts val="800"/>
              </a:spcAft>
              <a:defRPr sz="1400">
                <a:solidFill>
                  <a:schemeClr val="tx1"/>
                </a:solidFill>
                <a:latin typeface="Helvetica 75 Bold" panose="020B0804020202020204" pitchFamily="34" charset="0"/>
              </a:defRPr>
            </a:lvl2pPr>
            <a:lvl3pPr>
              <a:lnSpc>
                <a:spcPct val="90000"/>
              </a:lnSpc>
              <a:spcAft>
                <a:spcPts val="800"/>
              </a:spcAft>
              <a:defRPr sz="1400">
                <a:solidFill>
                  <a:schemeClr val="tx1"/>
                </a:solidFill>
                <a:latin typeface="Helvetica 75 Bold" panose="020B0804020202020204" pitchFamily="34" charset="0"/>
              </a:defRPr>
            </a:lvl3pPr>
            <a:lvl4pPr>
              <a:lnSpc>
                <a:spcPct val="90000"/>
              </a:lnSpc>
              <a:spcAft>
                <a:spcPts val="800"/>
              </a:spcAft>
              <a:defRPr sz="1400">
                <a:solidFill>
                  <a:schemeClr val="tx1"/>
                </a:solidFill>
                <a:latin typeface="Helvetica 75 Bold" panose="020B0804020202020204" pitchFamily="34" charset="0"/>
              </a:defRPr>
            </a:lvl4pPr>
            <a:lvl5pPr>
              <a:lnSpc>
                <a:spcPct val="90000"/>
              </a:lnSpc>
              <a:spcAft>
                <a:spcPts val="800"/>
              </a:spcAft>
              <a:defRPr sz="1400">
                <a:solidFill>
                  <a:schemeClr val="tx1"/>
                </a:solidFill>
                <a:latin typeface="Helvetica 75 Bold" panose="020B0804020202020204" pitchFamily="34" charset="0"/>
              </a:defRPr>
            </a:lvl5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339725" y="339726"/>
            <a:ext cx="8470900" cy="623889"/>
          </a:xfrm>
        </p:spPr>
        <p:txBody>
          <a:bodyPr/>
          <a:lstStyle>
            <a:lvl1pPr>
              <a:lnSpc>
                <a:spcPct val="90000"/>
              </a:lnSpc>
              <a:spcAft>
                <a:spcPts val="0"/>
              </a:spcAft>
              <a:defRPr sz="2000">
                <a:solidFill>
                  <a:srgbClr val="FF6600"/>
                </a:solidFill>
                <a:latin typeface="Helvetica 75 Bold" panose="020B080402020202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2643710"/>
      </p:ext>
    </p:extLst>
  </p:cSld>
  <p:clrMapOvr>
    <a:masterClrMapping/>
  </p:clrMapOvr>
  <p:transition spd="med">
    <p:fade/>
  </p:transition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ssage cl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9731" y="339736"/>
            <a:ext cx="8470899" cy="4130675"/>
          </a:xfrm>
        </p:spPr>
        <p:txBody>
          <a:bodyPr/>
          <a:lstStyle>
            <a:lvl1pPr>
              <a:lnSpc>
                <a:spcPct val="85000"/>
              </a:lnSpc>
              <a:spcAft>
                <a:spcPts val="2400"/>
              </a:spcAft>
              <a:defRPr sz="3000" baseline="0">
                <a:solidFill>
                  <a:schemeClr val="tx1"/>
                </a:solidFill>
                <a:latin typeface="Helvetica 75 Bold" panose="020B0804020202020204" pitchFamily="34" charset="0"/>
              </a:defRPr>
            </a:lvl1pPr>
            <a:lvl2pPr>
              <a:lnSpc>
                <a:spcPct val="90000"/>
              </a:lnSpc>
              <a:spcAft>
                <a:spcPts val="800"/>
              </a:spcAft>
              <a:defRPr sz="1400">
                <a:solidFill>
                  <a:schemeClr val="tx1"/>
                </a:solidFill>
                <a:latin typeface="Helvetica 75 Bold" panose="020B0804020202020204" pitchFamily="34" charset="0"/>
              </a:defRPr>
            </a:lvl2pPr>
            <a:lvl3pPr>
              <a:lnSpc>
                <a:spcPct val="90000"/>
              </a:lnSpc>
              <a:spcAft>
                <a:spcPts val="800"/>
              </a:spcAft>
              <a:defRPr sz="1400">
                <a:solidFill>
                  <a:schemeClr val="tx1"/>
                </a:solidFill>
                <a:latin typeface="Helvetica 75 Bold" panose="020B0804020202020204" pitchFamily="34" charset="0"/>
              </a:defRPr>
            </a:lvl3pPr>
            <a:lvl4pPr>
              <a:lnSpc>
                <a:spcPct val="90000"/>
              </a:lnSpc>
              <a:spcAft>
                <a:spcPts val="800"/>
              </a:spcAft>
              <a:defRPr sz="1400">
                <a:solidFill>
                  <a:schemeClr val="tx1"/>
                </a:solidFill>
                <a:latin typeface="Helvetica 75 Bold" panose="020B0804020202020204" pitchFamily="34" charset="0"/>
              </a:defRPr>
            </a:lvl4pPr>
            <a:lvl5pPr>
              <a:lnSpc>
                <a:spcPct val="90000"/>
              </a:lnSpc>
              <a:spcAft>
                <a:spcPts val="800"/>
              </a:spcAft>
              <a:defRPr sz="1400">
                <a:solidFill>
                  <a:schemeClr val="tx1"/>
                </a:solidFill>
                <a:latin typeface="Helvetica 75 Bold" panose="020B0804020202020204" pitchFamily="34" charset="0"/>
              </a:defRPr>
            </a:lvl5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8111586"/>
      </p:ext>
    </p:extLst>
  </p:cSld>
  <p:clrMapOvr>
    <a:masterClrMapping/>
  </p:clrMapOvr>
  <p:transition spd="med">
    <p:fade/>
  </p:transition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spcAft>
                <a:spcPts val="0"/>
              </a:spcAft>
              <a:defRPr>
                <a:solidFill>
                  <a:srgbClr val="FF6600"/>
                </a:solidFill>
                <a:latin typeface="Helvetica 75 Bold" panose="020B080402020202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1937341"/>
      </p:ext>
    </p:extLst>
  </p:cSld>
  <p:clrMapOvr>
    <a:masterClrMapping/>
  </p:clrMapOvr>
  <p:transition spd="med">
    <p:fade/>
  </p:transition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74825483"/>
      </p:ext>
    </p:extLst>
  </p:cSld>
  <p:clrMapOvr>
    <a:masterClrMapping/>
  </p:clrMapOvr>
  <p:transition spd="med">
    <p:fade/>
  </p:transition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39730" y="339726"/>
            <a:ext cx="5832475" cy="3460750"/>
          </a:xfrm>
        </p:spPr>
        <p:txBody>
          <a:bodyPr/>
          <a:lstStyle>
            <a:lvl1pPr>
              <a:lnSpc>
                <a:spcPct val="85000"/>
              </a:lnSpc>
              <a:spcAft>
                <a:spcPts val="3200"/>
              </a:spcAft>
              <a:defRPr sz="5500">
                <a:solidFill>
                  <a:schemeClr val="tx1"/>
                </a:solidFill>
                <a:latin typeface="Helvetica 75 Bold" panose="020B0804020202020204" pitchFamily="34" charset="0"/>
              </a:defRPr>
            </a:lvl1pPr>
            <a:lvl2pPr>
              <a:lnSpc>
                <a:spcPct val="90000"/>
              </a:lnSpc>
              <a:spcAft>
                <a:spcPts val="2400"/>
              </a:spcAft>
              <a:defRPr>
                <a:latin typeface="Helvetica 75 Bold" panose="020B0804020202020204" pitchFamily="34" charset="0"/>
              </a:defRPr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>
          <a:xfrm>
            <a:off x="6508766" y="339726"/>
            <a:ext cx="2301875" cy="3460750"/>
          </a:xfrm>
        </p:spPr>
        <p:txBody>
          <a:bodyPr tIns="109725"/>
          <a:lstStyle>
            <a:lvl1pPr>
              <a:spcAft>
                <a:spcPts val="2400"/>
              </a:spcAft>
              <a:defRPr>
                <a:latin typeface="Helvetica 75 Bold" panose="020B0804020202020204" pitchFamily="34" charset="0"/>
              </a:defRPr>
            </a:lvl1pPr>
            <a:lvl2pPr>
              <a:spcAft>
                <a:spcPts val="2400"/>
              </a:spcAft>
              <a:defRPr>
                <a:latin typeface="Helvetica 75 Bold" panose="020B0804020202020204" pitchFamily="34" charset="0"/>
              </a:defRPr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5" name="Rectangle 14"/>
          <p:cNvSpPr/>
          <p:nvPr userDrawn="1"/>
        </p:nvSpPr>
        <p:spPr>
          <a:xfrm>
            <a:off x="-4696" y="4660009"/>
            <a:ext cx="4237362" cy="4837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en-GB"/>
          </a:p>
        </p:txBody>
      </p:sp>
      <p:grpSp>
        <p:nvGrpSpPr>
          <p:cNvPr id="6" name="Group 5"/>
          <p:cNvGrpSpPr/>
          <p:nvPr userDrawn="1"/>
        </p:nvGrpSpPr>
        <p:grpSpPr>
          <a:xfrm>
            <a:off x="339727" y="4130676"/>
            <a:ext cx="676803" cy="676803"/>
            <a:chOff x="360362" y="1781889"/>
            <a:chExt cx="1144765" cy="1144191"/>
          </a:xfrm>
        </p:grpSpPr>
        <p:sp>
          <p:nvSpPr>
            <p:cNvPr id="7" name="Rectangle 6"/>
            <p:cNvSpPr>
              <a:spLocks noChangeArrowheads="1"/>
            </p:cNvSpPr>
            <p:nvPr/>
          </p:nvSpPr>
          <p:spPr bwMode="auto">
            <a:xfrm>
              <a:off x="360362" y="1781889"/>
              <a:ext cx="1144765" cy="1144191"/>
            </a:xfrm>
            <a:prstGeom prst="rect">
              <a:avLst/>
            </a:prstGeom>
            <a:solidFill>
              <a:srgbClr val="FF6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377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20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 dirty="0">
                <a:ln>
                  <a:noFill/>
                </a:ln>
                <a:solidFill>
                  <a:srgbClr val="FF6600"/>
                </a:solidFill>
                <a:effectLst/>
                <a:uLnTx/>
                <a:uFillTx/>
                <a:latin typeface="Helvetica 75 Bold" panose="020B0804020202020204" pitchFamily="34" charset="0"/>
              </a:endParaRPr>
            </a:p>
          </p:txBody>
        </p:sp>
        <p:sp>
          <p:nvSpPr>
            <p:cNvPr id="8" name="Freeform 7"/>
            <p:cNvSpPr>
              <a:spLocks noEditPoints="1"/>
            </p:cNvSpPr>
            <p:nvPr/>
          </p:nvSpPr>
          <p:spPr bwMode="auto">
            <a:xfrm>
              <a:off x="702813" y="2650392"/>
              <a:ext cx="142160" cy="166334"/>
            </a:xfrm>
            <a:custGeom>
              <a:avLst/>
              <a:gdLst>
                <a:gd name="T0" fmla="*/ 31 w 104"/>
                <a:gd name="T1" fmla="*/ 85 h 122"/>
                <a:gd name="T2" fmla="*/ 45 w 104"/>
                <a:gd name="T3" fmla="*/ 101 h 122"/>
                <a:gd name="T4" fmla="*/ 73 w 104"/>
                <a:gd name="T5" fmla="*/ 88 h 122"/>
                <a:gd name="T6" fmla="*/ 73 w 104"/>
                <a:gd name="T7" fmla="*/ 60 h 122"/>
                <a:gd name="T8" fmla="*/ 31 w 104"/>
                <a:gd name="T9" fmla="*/ 85 h 122"/>
                <a:gd name="T10" fmla="*/ 74 w 104"/>
                <a:gd name="T11" fmla="*/ 110 h 122"/>
                <a:gd name="T12" fmla="*/ 35 w 104"/>
                <a:gd name="T13" fmla="*/ 122 h 122"/>
                <a:gd name="T14" fmla="*/ 0 w 104"/>
                <a:gd name="T15" fmla="*/ 88 h 122"/>
                <a:gd name="T16" fmla="*/ 74 w 104"/>
                <a:gd name="T17" fmla="*/ 42 h 122"/>
                <a:gd name="T18" fmla="*/ 74 w 104"/>
                <a:gd name="T19" fmla="*/ 35 h 122"/>
                <a:gd name="T20" fmla="*/ 56 w 104"/>
                <a:gd name="T21" fmla="*/ 22 h 122"/>
                <a:gd name="T22" fmla="*/ 27 w 104"/>
                <a:gd name="T23" fmla="*/ 35 h 122"/>
                <a:gd name="T24" fmla="*/ 6 w 104"/>
                <a:gd name="T25" fmla="*/ 23 h 122"/>
                <a:gd name="T26" fmla="*/ 56 w 104"/>
                <a:gd name="T27" fmla="*/ 0 h 122"/>
                <a:gd name="T28" fmla="*/ 104 w 104"/>
                <a:gd name="T29" fmla="*/ 35 h 122"/>
                <a:gd name="T30" fmla="*/ 104 w 104"/>
                <a:gd name="T31" fmla="*/ 120 h 122"/>
                <a:gd name="T32" fmla="*/ 77 w 104"/>
                <a:gd name="T33" fmla="*/ 120 h 122"/>
                <a:gd name="T34" fmla="*/ 74 w 104"/>
                <a:gd name="T35" fmla="*/ 11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04" h="122">
                  <a:moveTo>
                    <a:pt x="31" y="85"/>
                  </a:moveTo>
                  <a:cubicBezTo>
                    <a:pt x="31" y="93"/>
                    <a:pt x="36" y="101"/>
                    <a:pt x="45" y="101"/>
                  </a:cubicBezTo>
                  <a:cubicBezTo>
                    <a:pt x="54" y="101"/>
                    <a:pt x="64" y="97"/>
                    <a:pt x="73" y="88"/>
                  </a:cubicBezTo>
                  <a:cubicBezTo>
                    <a:pt x="73" y="60"/>
                    <a:pt x="73" y="60"/>
                    <a:pt x="73" y="60"/>
                  </a:cubicBezTo>
                  <a:cubicBezTo>
                    <a:pt x="44" y="64"/>
                    <a:pt x="31" y="71"/>
                    <a:pt x="31" y="85"/>
                  </a:cubicBezTo>
                  <a:moveTo>
                    <a:pt x="74" y="110"/>
                  </a:moveTo>
                  <a:cubicBezTo>
                    <a:pt x="62" y="118"/>
                    <a:pt x="49" y="122"/>
                    <a:pt x="35" y="122"/>
                  </a:cubicBezTo>
                  <a:cubicBezTo>
                    <a:pt x="13" y="122"/>
                    <a:pt x="0" y="107"/>
                    <a:pt x="0" y="88"/>
                  </a:cubicBezTo>
                  <a:cubicBezTo>
                    <a:pt x="0" y="61"/>
                    <a:pt x="24" y="47"/>
                    <a:pt x="74" y="42"/>
                  </a:cubicBezTo>
                  <a:cubicBezTo>
                    <a:pt x="74" y="35"/>
                    <a:pt x="74" y="35"/>
                    <a:pt x="74" y="35"/>
                  </a:cubicBezTo>
                  <a:cubicBezTo>
                    <a:pt x="74" y="27"/>
                    <a:pt x="68" y="22"/>
                    <a:pt x="56" y="22"/>
                  </a:cubicBezTo>
                  <a:cubicBezTo>
                    <a:pt x="44" y="22"/>
                    <a:pt x="34" y="26"/>
                    <a:pt x="27" y="35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17" y="8"/>
                    <a:pt x="34" y="0"/>
                    <a:pt x="56" y="0"/>
                  </a:cubicBezTo>
                  <a:cubicBezTo>
                    <a:pt x="87" y="0"/>
                    <a:pt x="104" y="14"/>
                    <a:pt x="104" y="35"/>
                  </a:cubicBezTo>
                  <a:cubicBezTo>
                    <a:pt x="104" y="35"/>
                    <a:pt x="104" y="120"/>
                    <a:pt x="104" y="120"/>
                  </a:cubicBezTo>
                  <a:cubicBezTo>
                    <a:pt x="77" y="120"/>
                    <a:pt x="77" y="120"/>
                    <a:pt x="77" y="120"/>
                  </a:cubicBezTo>
                  <a:lnTo>
                    <a:pt x="74" y="11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377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20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Helvetica 75 Bold" panose="020B0804020202020204" pitchFamily="34" charset="0"/>
              </a:endParaRPr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auto">
            <a:xfrm>
              <a:off x="878931" y="2650392"/>
              <a:ext cx="143311" cy="164031"/>
            </a:xfrm>
            <a:custGeom>
              <a:avLst/>
              <a:gdLst>
                <a:gd name="T0" fmla="*/ 0 w 105"/>
                <a:gd name="T1" fmla="*/ 6 h 120"/>
                <a:gd name="T2" fmla="*/ 25 w 105"/>
                <a:gd name="T3" fmla="*/ 2 h 120"/>
                <a:gd name="T4" fmla="*/ 28 w 105"/>
                <a:gd name="T5" fmla="*/ 16 h 120"/>
                <a:gd name="T6" fmla="*/ 68 w 105"/>
                <a:gd name="T7" fmla="*/ 0 h 120"/>
                <a:gd name="T8" fmla="*/ 105 w 105"/>
                <a:gd name="T9" fmla="*/ 38 h 120"/>
                <a:gd name="T10" fmla="*/ 105 w 105"/>
                <a:gd name="T11" fmla="*/ 120 h 120"/>
                <a:gd name="T12" fmla="*/ 74 w 105"/>
                <a:gd name="T13" fmla="*/ 120 h 120"/>
                <a:gd name="T14" fmla="*/ 74 w 105"/>
                <a:gd name="T15" fmla="*/ 44 h 120"/>
                <a:gd name="T16" fmla="*/ 59 w 105"/>
                <a:gd name="T17" fmla="*/ 23 h 120"/>
                <a:gd name="T18" fmla="*/ 30 w 105"/>
                <a:gd name="T19" fmla="*/ 36 h 120"/>
                <a:gd name="T20" fmla="*/ 30 w 105"/>
                <a:gd name="T21" fmla="*/ 120 h 120"/>
                <a:gd name="T22" fmla="*/ 0 w 105"/>
                <a:gd name="T23" fmla="*/ 120 h 120"/>
                <a:gd name="T24" fmla="*/ 0 w 105"/>
                <a:gd name="T25" fmla="*/ 6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5" h="120">
                  <a:moveTo>
                    <a:pt x="0" y="6"/>
                  </a:moveTo>
                  <a:cubicBezTo>
                    <a:pt x="25" y="2"/>
                    <a:pt x="25" y="2"/>
                    <a:pt x="25" y="2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42" y="6"/>
                    <a:pt x="54" y="0"/>
                    <a:pt x="68" y="0"/>
                  </a:cubicBezTo>
                  <a:cubicBezTo>
                    <a:pt x="92" y="0"/>
                    <a:pt x="105" y="13"/>
                    <a:pt x="105" y="38"/>
                  </a:cubicBezTo>
                  <a:cubicBezTo>
                    <a:pt x="105" y="120"/>
                    <a:pt x="105" y="120"/>
                    <a:pt x="105" y="120"/>
                  </a:cubicBezTo>
                  <a:cubicBezTo>
                    <a:pt x="74" y="120"/>
                    <a:pt x="74" y="120"/>
                    <a:pt x="74" y="120"/>
                  </a:cubicBezTo>
                  <a:cubicBezTo>
                    <a:pt x="74" y="44"/>
                    <a:pt x="74" y="44"/>
                    <a:pt x="74" y="44"/>
                  </a:cubicBezTo>
                  <a:cubicBezTo>
                    <a:pt x="74" y="29"/>
                    <a:pt x="70" y="23"/>
                    <a:pt x="59" y="23"/>
                  </a:cubicBezTo>
                  <a:cubicBezTo>
                    <a:pt x="50" y="23"/>
                    <a:pt x="41" y="27"/>
                    <a:pt x="30" y="36"/>
                  </a:cubicBezTo>
                  <a:cubicBezTo>
                    <a:pt x="30" y="120"/>
                    <a:pt x="30" y="120"/>
                    <a:pt x="30" y="120"/>
                  </a:cubicBezTo>
                  <a:cubicBezTo>
                    <a:pt x="0" y="120"/>
                    <a:pt x="0" y="120"/>
                    <a:pt x="0" y="120"/>
                  </a:cubicBezTo>
                  <a:lnTo>
                    <a:pt x="0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377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20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Helvetica 75 Bold" panose="020B0804020202020204" pitchFamily="34" charset="0"/>
              </a:endParaRPr>
            </a:p>
          </p:txBody>
        </p:sp>
        <p:sp>
          <p:nvSpPr>
            <p:cNvPr id="10" name="Freeform 8"/>
            <p:cNvSpPr>
              <a:spLocks noEditPoints="1"/>
            </p:cNvSpPr>
            <p:nvPr/>
          </p:nvSpPr>
          <p:spPr bwMode="auto">
            <a:xfrm>
              <a:off x="1225411" y="2650392"/>
              <a:ext cx="149067" cy="166334"/>
            </a:xfrm>
            <a:custGeom>
              <a:avLst/>
              <a:gdLst>
                <a:gd name="T0" fmla="*/ 79 w 109"/>
                <a:gd name="T1" fmla="*/ 46 h 122"/>
                <a:gd name="T2" fmla="*/ 55 w 109"/>
                <a:gd name="T3" fmla="*/ 21 h 122"/>
                <a:gd name="T4" fmla="*/ 31 w 109"/>
                <a:gd name="T5" fmla="*/ 46 h 122"/>
                <a:gd name="T6" fmla="*/ 79 w 109"/>
                <a:gd name="T7" fmla="*/ 46 h 122"/>
                <a:gd name="T8" fmla="*/ 56 w 109"/>
                <a:gd name="T9" fmla="*/ 122 h 122"/>
                <a:gd name="T10" fmla="*/ 0 w 109"/>
                <a:gd name="T11" fmla="*/ 62 h 122"/>
                <a:gd name="T12" fmla="*/ 55 w 109"/>
                <a:gd name="T13" fmla="*/ 0 h 122"/>
                <a:gd name="T14" fmla="*/ 109 w 109"/>
                <a:gd name="T15" fmla="*/ 60 h 122"/>
                <a:gd name="T16" fmla="*/ 109 w 109"/>
                <a:gd name="T17" fmla="*/ 66 h 122"/>
                <a:gd name="T18" fmla="*/ 31 w 109"/>
                <a:gd name="T19" fmla="*/ 66 h 122"/>
                <a:gd name="T20" fmla="*/ 58 w 109"/>
                <a:gd name="T21" fmla="*/ 100 h 122"/>
                <a:gd name="T22" fmla="*/ 85 w 109"/>
                <a:gd name="T23" fmla="*/ 84 h 122"/>
                <a:gd name="T24" fmla="*/ 108 w 109"/>
                <a:gd name="T25" fmla="*/ 97 h 122"/>
                <a:gd name="T26" fmla="*/ 56 w 109"/>
                <a:gd name="T27" fmla="*/ 12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9" h="122">
                  <a:moveTo>
                    <a:pt x="79" y="46"/>
                  </a:moveTo>
                  <a:cubicBezTo>
                    <a:pt x="79" y="30"/>
                    <a:pt x="70" y="21"/>
                    <a:pt x="55" y="21"/>
                  </a:cubicBezTo>
                  <a:cubicBezTo>
                    <a:pt x="41" y="21"/>
                    <a:pt x="32" y="30"/>
                    <a:pt x="31" y="46"/>
                  </a:cubicBezTo>
                  <a:lnTo>
                    <a:pt x="79" y="46"/>
                  </a:lnTo>
                  <a:close/>
                  <a:moveTo>
                    <a:pt x="56" y="122"/>
                  </a:moveTo>
                  <a:cubicBezTo>
                    <a:pt x="21" y="122"/>
                    <a:pt x="0" y="100"/>
                    <a:pt x="0" y="62"/>
                  </a:cubicBezTo>
                  <a:cubicBezTo>
                    <a:pt x="0" y="22"/>
                    <a:pt x="21" y="0"/>
                    <a:pt x="55" y="0"/>
                  </a:cubicBezTo>
                  <a:cubicBezTo>
                    <a:pt x="89" y="0"/>
                    <a:pt x="109" y="22"/>
                    <a:pt x="109" y="60"/>
                  </a:cubicBezTo>
                  <a:cubicBezTo>
                    <a:pt x="109" y="62"/>
                    <a:pt x="109" y="64"/>
                    <a:pt x="109" y="66"/>
                  </a:cubicBezTo>
                  <a:cubicBezTo>
                    <a:pt x="31" y="66"/>
                    <a:pt x="31" y="66"/>
                    <a:pt x="31" y="66"/>
                  </a:cubicBezTo>
                  <a:cubicBezTo>
                    <a:pt x="31" y="88"/>
                    <a:pt x="40" y="100"/>
                    <a:pt x="58" y="100"/>
                  </a:cubicBezTo>
                  <a:cubicBezTo>
                    <a:pt x="70" y="100"/>
                    <a:pt x="78" y="95"/>
                    <a:pt x="85" y="84"/>
                  </a:cubicBezTo>
                  <a:cubicBezTo>
                    <a:pt x="108" y="97"/>
                    <a:pt x="108" y="97"/>
                    <a:pt x="108" y="97"/>
                  </a:cubicBezTo>
                  <a:cubicBezTo>
                    <a:pt x="98" y="114"/>
                    <a:pt x="80" y="122"/>
                    <a:pt x="56" y="12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377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20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Helvetica 75 Bold" panose="020B0804020202020204" pitchFamily="34" charset="0"/>
              </a:endParaRPr>
            </a:p>
          </p:txBody>
        </p:sp>
        <p:sp>
          <p:nvSpPr>
            <p:cNvPr id="11" name="Freeform 9"/>
            <p:cNvSpPr>
              <a:spLocks noEditPoints="1"/>
            </p:cNvSpPr>
            <p:nvPr/>
          </p:nvSpPr>
          <p:spPr bwMode="auto">
            <a:xfrm>
              <a:off x="415039" y="2650392"/>
              <a:ext cx="158276" cy="169211"/>
            </a:xfrm>
            <a:custGeom>
              <a:avLst/>
              <a:gdLst>
                <a:gd name="T0" fmla="*/ 58 w 116"/>
                <a:gd name="T1" fmla="*/ 26 h 124"/>
                <a:gd name="T2" fmla="*/ 31 w 116"/>
                <a:gd name="T3" fmla="*/ 62 h 124"/>
                <a:gd name="T4" fmla="*/ 58 w 116"/>
                <a:gd name="T5" fmla="*/ 98 h 124"/>
                <a:gd name="T6" fmla="*/ 85 w 116"/>
                <a:gd name="T7" fmla="*/ 62 h 124"/>
                <a:gd name="T8" fmla="*/ 58 w 116"/>
                <a:gd name="T9" fmla="*/ 26 h 124"/>
                <a:gd name="T10" fmla="*/ 58 w 116"/>
                <a:gd name="T11" fmla="*/ 124 h 124"/>
                <a:gd name="T12" fmla="*/ 0 w 116"/>
                <a:gd name="T13" fmla="*/ 62 h 124"/>
                <a:gd name="T14" fmla="*/ 58 w 116"/>
                <a:gd name="T15" fmla="*/ 0 h 124"/>
                <a:gd name="T16" fmla="*/ 116 w 116"/>
                <a:gd name="T17" fmla="*/ 62 h 124"/>
                <a:gd name="T18" fmla="*/ 58 w 116"/>
                <a:gd name="T19" fmla="*/ 12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6" h="124">
                  <a:moveTo>
                    <a:pt x="58" y="26"/>
                  </a:moveTo>
                  <a:cubicBezTo>
                    <a:pt x="35" y="26"/>
                    <a:pt x="31" y="47"/>
                    <a:pt x="31" y="62"/>
                  </a:cubicBezTo>
                  <a:cubicBezTo>
                    <a:pt x="31" y="77"/>
                    <a:pt x="35" y="98"/>
                    <a:pt x="58" y="98"/>
                  </a:cubicBezTo>
                  <a:cubicBezTo>
                    <a:pt x="81" y="98"/>
                    <a:pt x="85" y="77"/>
                    <a:pt x="85" y="62"/>
                  </a:cubicBezTo>
                  <a:cubicBezTo>
                    <a:pt x="85" y="47"/>
                    <a:pt x="81" y="26"/>
                    <a:pt x="58" y="26"/>
                  </a:cubicBezTo>
                  <a:moveTo>
                    <a:pt x="58" y="124"/>
                  </a:moveTo>
                  <a:cubicBezTo>
                    <a:pt x="27" y="124"/>
                    <a:pt x="0" y="104"/>
                    <a:pt x="0" y="62"/>
                  </a:cubicBezTo>
                  <a:cubicBezTo>
                    <a:pt x="0" y="19"/>
                    <a:pt x="27" y="0"/>
                    <a:pt x="58" y="0"/>
                  </a:cubicBezTo>
                  <a:cubicBezTo>
                    <a:pt x="88" y="0"/>
                    <a:pt x="116" y="19"/>
                    <a:pt x="116" y="62"/>
                  </a:cubicBezTo>
                  <a:cubicBezTo>
                    <a:pt x="116" y="104"/>
                    <a:pt x="88" y="124"/>
                    <a:pt x="58" y="12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377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20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Helvetica 75 Bold" panose="020B0804020202020204" pitchFamily="34" charset="0"/>
              </a:endParaRPr>
            </a:p>
          </p:txBody>
        </p:sp>
        <p:sp>
          <p:nvSpPr>
            <p:cNvPr id="12" name="Freeform 10"/>
            <p:cNvSpPr>
              <a:spLocks/>
            </p:cNvSpPr>
            <p:nvPr/>
          </p:nvSpPr>
          <p:spPr bwMode="auto">
            <a:xfrm>
              <a:off x="602092" y="2650392"/>
              <a:ext cx="89785" cy="164031"/>
            </a:xfrm>
            <a:custGeom>
              <a:avLst/>
              <a:gdLst>
                <a:gd name="T0" fmla="*/ 0 w 66"/>
                <a:gd name="T1" fmla="*/ 3 h 120"/>
                <a:gd name="T2" fmla="*/ 30 w 66"/>
                <a:gd name="T3" fmla="*/ 3 h 120"/>
                <a:gd name="T4" fmla="*/ 30 w 66"/>
                <a:gd name="T5" fmla="*/ 17 h 120"/>
                <a:gd name="T6" fmla="*/ 62 w 66"/>
                <a:gd name="T7" fmla="*/ 0 h 120"/>
                <a:gd name="T8" fmla="*/ 66 w 66"/>
                <a:gd name="T9" fmla="*/ 1 h 120"/>
                <a:gd name="T10" fmla="*/ 66 w 66"/>
                <a:gd name="T11" fmla="*/ 30 h 120"/>
                <a:gd name="T12" fmla="*/ 64 w 66"/>
                <a:gd name="T13" fmla="*/ 30 h 120"/>
                <a:gd name="T14" fmla="*/ 32 w 66"/>
                <a:gd name="T15" fmla="*/ 42 h 120"/>
                <a:gd name="T16" fmla="*/ 32 w 66"/>
                <a:gd name="T17" fmla="*/ 120 h 120"/>
                <a:gd name="T18" fmla="*/ 0 w 66"/>
                <a:gd name="T19" fmla="*/ 120 h 120"/>
                <a:gd name="T20" fmla="*/ 0 w 66"/>
                <a:gd name="T21" fmla="*/ 3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6" h="120">
                  <a:moveTo>
                    <a:pt x="0" y="3"/>
                  </a:moveTo>
                  <a:cubicBezTo>
                    <a:pt x="30" y="3"/>
                    <a:pt x="30" y="3"/>
                    <a:pt x="30" y="3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35" y="9"/>
                    <a:pt x="49" y="0"/>
                    <a:pt x="62" y="0"/>
                  </a:cubicBezTo>
                  <a:cubicBezTo>
                    <a:pt x="63" y="0"/>
                    <a:pt x="65" y="0"/>
                    <a:pt x="66" y="1"/>
                  </a:cubicBezTo>
                  <a:cubicBezTo>
                    <a:pt x="66" y="30"/>
                    <a:pt x="66" y="30"/>
                    <a:pt x="66" y="30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51" y="30"/>
                    <a:pt x="36" y="32"/>
                    <a:pt x="32" y="42"/>
                  </a:cubicBezTo>
                  <a:cubicBezTo>
                    <a:pt x="32" y="120"/>
                    <a:pt x="32" y="120"/>
                    <a:pt x="32" y="120"/>
                  </a:cubicBezTo>
                  <a:cubicBezTo>
                    <a:pt x="0" y="120"/>
                    <a:pt x="0" y="120"/>
                    <a:pt x="0" y="120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377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20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Helvetica 75 Bold" panose="020B0804020202020204" pitchFamily="34" charset="0"/>
              </a:endParaRPr>
            </a:p>
          </p:txBody>
        </p:sp>
        <p:sp>
          <p:nvSpPr>
            <p:cNvPr id="13" name="Freeform 11"/>
            <p:cNvSpPr>
              <a:spLocks noEditPoints="1"/>
            </p:cNvSpPr>
            <p:nvPr/>
          </p:nvSpPr>
          <p:spPr bwMode="auto">
            <a:xfrm>
              <a:off x="1051020" y="2650392"/>
              <a:ext cx="149642" cy="226766"/>
            </a:xfrm>
            <a:custGeom>
              <a:avLst/>
              <a:gdLst>
                <a:gd name="T0" fmla="*/ 110 w 110"/>
                <a:gd name="T1" fmla="*/ 2 h 166"/>
                <a:gd name="T2" fmla="*/ 110 w 110"/>
                <a:gd name="T3" fmla="*/ 114 h 166"/>
                <a:gd name="T4" fmla="*/ 52 w 110"/>
                <a:gd name="T5" fmla="*/ 166 h 166"/>
                <a:gd name="T6" fmla="*/ 3 w 110"/>
                <a:gd name="T7" fmla="*/ 137 h 166"/>
                <a:gd name="T8" fmla="*/ 34 w 110"/>
                <a:gd name="T9" fmla="*/ 132 h 166"/>
                <a:gd name="T10" fmla="*/ 56 w 110"/>
                <a:gd name="T11" fmla="*/ 143 h 166"/>
                <a:gd name="T12" fmla="*/ 80 w 110"/>
                <a:gd name="T13" fmla="*/ 117 h 166"/>
                <a:gd name="T14" fmla="*/ 80 w 110"/>
                <a:gd name="T15" fmla="*/ 104 h 166"/>
                <a:gd name="T16" fmla="*/ 79 w 110"/>
                <a:gd name="T17" fmla="*/ 103 h 166"/>
                <a:gd name="T18" fmla="*/ 49 w 110"/>
                <a:gd name="T19" fmla="*/ 120 h 166"/>
                <a:gd name="T20" fmla="*/ 0 w 110"/>
                <a:gd name="T21" fmla="*/ 62 h 166"/>
                <a:gd name="T22" fmla="*/ 47 w 110"/>
                <a:gd name="T23" fmla="*/ 0 h 166"/>
                <a:gd name="T24" fmla="*/ 81 w 110"/>
                <a:gd name="T25" fmla="*/ 17 h 166"/>
                <a:gd name="T26" fmla="*/ 81 w 110"/>
                <a:gd name="T27" fmla="*/ 16 h 166"/>
                <a:gd name="T28" fmla="*/ 84 w 110"/>
                <a:gd name="T29" fmla="*/ 2 h 166"/>
                <a:gd name="T30" fmla="*/ 110 w 110"/>
                <a:gd name="T31" fmla="*/ 2 h 166"/>
                <a:gd name="T32" fmla="*/ 55 w 110"/>
                <a:gd name="T33" fmla="*/ 95 h 166"/>
                <a:gd name="T34" fmla="*/ 80 w 110"/>
                <a:gd name="T35" fmla="*/ 55 h 166"/>
                <a:gd name="T36" fmla="*/ 54 w 110"/>
                <a:gd name="T37" fmla="*/ 22 h 166"/>
                <a:gd name="T38" fmla="*/ 31 w 110"/>
                <a:gd name="T39" fmla="*/ 57 h 166"/>
                <a:gd name="T40" fmla="*/ 55 w 110"/>
                <a:gd name="T41" fmla="*/ 95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0" h="166">
                  <a:moveTo>
                    <a:pt x="110" y="2"/>
                  </a:moveTo>
                  <a:cubicBezTo>
                    <a:pt x="110" y="114"/>
                    <a:pt x="110" y="114"/>
                    <a:pt x="110" y="114"/>
                  </a:cubicBezTo>
                  <a:cubicBezTo>
                    <a:pt x="110" y="133"/>
                    <a:pt x="108" y="166"/>
                    <a:pt x="52" y="166"/>
                  </a:cubicBezTo>
                  <a:cubicBezTo>
                    <a:pt x="29" y="166"/>
                    <a:pt x="8" y="157"/>
                    <a:pt x="3" y="137"/>
                  </a:cubicBezTo>
                  <a:cubicBezTo>
                    <a:pt x="34" y="132"/>
                    <a:pt x="34" y="132"/>
                    <a:pt x="34" y="132"/>
                  </a:cubicBezTo>
                  <a:cubicBezTo>
                    <a:pt x="35" y="138"/>
                    <a:pt x="39" y="143"/>
                    <a:pt x="56" y="143"/>
                  </a:cubicBezTo>
                  <a:cubicBezTo>
                    <a:pt x="72" y="143"/>
                    <a:pt x="80" y="136"/>
                    <a:pt x="80" y="117"/>
                  </a:cubicBezTo>
                  <a:cubicBezTo>
                    <a:pt x="80" y="104"/>
                    <a:pt x="80" y="104"/>
                    <a:pt x="80" y="104"/>
                  </a:cubicBezTo>
                  <a:cubicBezTo>
                    <a:pt x="79" y="103"/>
                    <a:pt x="79" y="103"/>
                    <a:pt x="79" y="103"/>
                  </a:cubicBezTo>
                  <a:cubicBezTo>
                    <a:pt x="74" y="112"/>
                    <a:pt x="67" y="120"/>
                    <a:pt x="49" y="120"/>
                  </a:cubicBezTo>
                  <a:cubicBezTo>
                    <a:pt x="22" y="120"/>
                    <a:pt x="0" y="101"/>
                    <a:pt x="0" y="62"/>
                  </a:cubicBezTo>
                  <a:cubicBezTo>
                    <a:pt x="0" y="22"/>
                    <a:pt x="22" y="0"/>
                    <a:pt x="47" y="0"/>
                  </a:cubicBezTo>
                  <a:cubicBezTo>
                    <a:pt x="71" y="0"/>
                    <a:pt x="79" y="11"/>
                    <a:pt x="81" y="17"/>
                  </a:cubicBezTo>
                  <a:cubicBezTo>
                    <a:pt x="81" y="16"/>
                    <a:pt x="81" y="16"/>
                    <a:pt x="81" y="16"/>
                  </a:cubicBezTo>
                  <a:cubicBezTo>
                    <a:pt x="84" y="2"/>
                    <a:pt x="84" y="2"/>
                    <a:pt x="84" y="2"/>
                  </a:cubicBezTo>
                  <a:lnTo>
                    <a:pt x="110" y="2"/>
                  </a:lnTo>
                  <a:close/>
                  <a:moveTo>
                    <a:pt x="55" y="95"/>
                  </a:moveTo>
                  <a:cubicBezTo>
                    <a:pt x="78" y="95"/>
                    <a:pt x="80" y="71"/>
                    <a:pt x="80" y="55"/>
                  </a:cubicBezTo>
                  <a:cubicBezTo>
                    <a:pt x="80" y="37"/>
                    <a:pt x="71" y="22"/>
                    <a:pt x="54" y="22"/>
                  </a:cubicBezTo>
                  <a:cubicBezTo>
                    <a:pt x="43" y="22"/>
                    <a:pt x="31" y="30"/>
                    <a:pt x="31" y="57"/>
                  </a:cubicBezTo>
                  <a:cubicBezTo>
                    <a:pt x="31" y="71"/>
                    <a:pt x="32" y="95"/>
                    <a:pt x="55" y="9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377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20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Helvetica 75 Bold" panose="020B0804020202020204" pitchFamily="34" charset="0"/>
              </a:endParaRPr>
            </a:p>
          </p:txBody>
        </p:sp>
        <p:sp>
          <p:nvSpPr>
            <p:cNvPr id="14" name="Freeform 12"/>
            <p:cNvSpPr>
              <a:spLocks noEditPoints="1"/>
            </p:cNvSpPr>
            <p:nvPr/>
          </p:nvSpPr>
          <p:spPr bwMode="auto">
            <a:xfrm>
              <a:off x="1348002" y="2593413"/>
              <a:ext cx="112232" cy="52950"/>
            </a:xfrm>
            <a:custGeom>
              <a:avLst/>
              <a:gdLst>
                <a:gd name="T0" fmla="*/ 195 w 195"/>
                <a:gd name="T1" fmla="*/ 92 h 92"/>
                <a:gd name="T2" fmla="*/ 178 w 195"/>
                <a:gd name="T3" fmla="*/ 92 h 92"/>
                <a:gd name="T4" fmla="*/ 178 w 195"/>
                <a:gd name="T5" fmla="*/ 16 h 92"/>
                <a:gd name="T6" fmla="*/ 178 w 195"/>
                <a:gd name="T7" fmla="*/ 16 h 92"/>
                <a:gd name="T8" fmla="*/ 147 w 195"/>
                <a:gd name="T9" fmla="*/ 92 h 92"/>
                <a:gd name="T10" fmla="*/ 138 w 195"/>
                <a:gd name="T11" fmla="*/ 92 h 92"/>
                <a:gd name="T12" fmla="*/ 110 w 195"/>
                <a:gd name="T13" fmla="*/ 16 h 92"/>
                <a:gd name="T14" fmla="*/ 107 w 195"/>
                <a:gd name="T15" fmla="*/ 16 h 92"/>
                <a:gd name="T16" fmla="*/ 107 w 195"/>
                <a:gd name="T17" fmla="*/ 92 h 92"/>
                <a:gd name="T18" fmla="*/ 93 w 195"/>
                <a:gd name="T19" fmla="*/ 92 h 92"/>
                <a:gd name="T20" fmla="*/ 93 w 195"/>
                <a:gd name="T21" fmla="*/ 0 h 92"/>
                <a:gd name="T22" fmla="*/ 117 w 195"/>
                <a:gd name="T23" fmla="*/ 0 h 92"/>
                <a:gd name="T24" fmla="*/ 145 w 195"/>
                <a:gd name="T25" fmla="*/ 71 h 92"/>
                <a:gd name="T26" fmla="*/ 171 w 195"/>
                <a:gd name="T27" fmla="*/ 0 h 92"/>
                <a:gd name="T28" fmla="*/ 195 w 195"/>
                <a:gd name="T29" fmla="*/ 0 h 92"/>
                <a:gd name="T30" fmla="*/ 195 w 195"/>
                <a:gd name="T31" fmla="*/ 92 h 92"/>
                <a:gd name="T32" fmla="*/ 74 w 195"/>
                <a:gd name="T33" fmla="*/ 14 h 92"/>
                <a:gd name="T34" fmla="*/ 46 w 195"/>
                <a:gd name="T35" fmla="*/ 14 h 92"/>
                <a:gd name="T36" fmla="*/ 46 w 195"/>
                <a:gd name="T37" fmla="*/ 92 h 92"/>
                <a:gd name="T38" fmla="*/ 31 w 195"/>
                <a:gd name="T39" fmla="*/ 92 h 92"/>
                <a:gd name="T40" fmla="*/ 31 w 195"/>
                <a:gd name="T41" fmla="*/ 14 h 92"/>
                <a:gd name="T42" fmla="*/ 0 w 195"/>
                <a:gd name="T43" fmla="*/ 14 h 92"/>
                <a:gd name="T44" fmla="*/ 0 w 195"/>
                <a:gd name="T45" fmla="*/ 0 h 92"/>
                <a:gd name="T46" fmla="*/ 74 w 195"/>
                <a:gd name="T47" fmla="*/ 0 h 92"/>
                <a:gd name="T48" fmla="*/ 74 w 195"/>
                <a:gd name="T49" fmla="*/ 14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95" h="92">
                  <a:moveTo>
                    <a:pt x="195" y="92"/>
                  </a:moveTo>
                  <a:lnTo>
                    <a:pt x="178" y="92"/>
                  </a:lnTo>
                  <a:lnTo>
                    <a:pt x="178" y="16"/>
                  </a:lnTo>
                  <a:lnTo>
                    <a:pt x="178" y="16"/>
                  </a:lnTo>
                  <a:lnTo>
                    <a:pt x="147" y="92"/>
                  </a:lnTo>
                  <a:lnTo>
                    <a:pt x="138" y="92"/>
                  </a:lnTo>
                  <a:lnTo>
                    <a:pt x="110" y="16"/>
                  </a:lnTo>
                  <a:lnTo>
                    <a:pt x="107" y="16"/>
                  </a:lnTo>
                  <a:lnTo>
                    <a:pt x="107" y="92"/>
                  </a:lnTo>
                  <a:lnTo>
                    <a:pt x="93" y="92"/>
                  </a:lnTo>
                  <a:lnTo>
                    <a:pt x="93" y="0"/>
                  </a:lnTo>
                  <a:lnTo>
                    <a:pt x="117" y="0"/>
                  </a:lnTo>
                  <a:lnTo>
                    <a:pt x="145" y="71"/>
                  </a:lnTo>
                  <a:lnTo>
                    <a:pt x="171" y="0"/>
                  </a:lnTo>
                  <a:lnTo>
                    <a:pt x="195" y="0"/>
                  </a:lnTo>
                  <a:lnTo>
                    <a:pt x="195" y="92"/>
                  </a:lnTo>
                  <a:close/>
                  <a:moveTo>
                    <a:pt x="74" y="14"/>
                  </a:moveTo>
                  <a:lnTo>
                    <a:pt x="46" y="14"/>
                  </a:lnTo>
                  <a:lnTo>
                    <a:pt x="46" y="92"/>
                  </a:lnTo>
                  <a:lnTo>
                    <a:pt x="31" y="92"/>
                  </a:lnTo>
                  <a:lnTo>
                    <a:pt x="31" y="14"/>
                  </a:lnTo>
                  <a:lnTo>
                    <a:pt x="0" y="14"/>
                  </a:lnTo>
                  <a:lnTo>
                    <a:pt x="0" y="0"/>
                  </a:lnTo>
                  <a:lnTo>
                    <a:pt x="74" y="0"/>
                  </a:lnTo>
                  <a:lnTo>
                    <a:pt x="74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377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20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Helvetica 75 Bold" panose="020B08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82209587"/>
      </p:ext>
    </p:extLst>
  </p:cSld>
  <p:clrMapOvr>
    <a:masterClrMapping/>
  </p:clrMapOvr>
  <p:transition spd="med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39725" y="339724"/>
            <a:ext cx="8470900" cy="623889"/>
          </a:xfrm>
        </p:spPr>
        <p:txBody>
          <a:bodyPr/>
          <a:lstStyle>
            <a:lvl1pPr>
              <a:lnSpc>
                <a:spcPct val="90000"/>
              </a:lnSpc>
              <a:spcAft>
                <a:spcPts val="0"/>
              </a:spcAft>
              <a:defRPr sz="2000">
                <a:solidFill>
                  <a:srgbClr val="FF6600"/>
                </a:solidFill>
                <a:latin typeface="Helvetica 75 Bold" panose="020B0804020202020204" pitchFamily="34" charset="0"/>
              </a:defRPr>
            </a:lvl1pPr>
          </a:lstStyle>
          <a:p>
            <a:r>
              <a:rPr lang="fr-FR" dirty="0"/>
              <a:t>Modifiez le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39724" y="1304925"/>
            <a:ext cx="4065589" cy="3165474"/>
          </a:xfrm>
        </p:spPr>
        <p:txBody>
          <a:bodyPr/>
          <a:lstStyle>
            <a:lvl1pPr>
              <a:lnSpc>
                <a:spcPct val="90000"/>
              </a:lnSpc>
              <a:spcAft>
                <a:spcPts val="800"/>
              </a:spcAft>
              <a:defRPr baseline="0">
                <a:solidFill>
                  <a:srgbClr val="FF6600"/>
                </a:solidFill>
                <a:latin typeface="Helvetica 75 Bold" panose="020B0804020202020204" pitchFamily="34" charset="0"/>
              </a:defRPr>
            </a:lvl1pPr>
            <a:lvl2pPr>
              <a:lnSpc>
                <a:spcPct val="90000"/>
              </a:lnSpc>
              <a:spcAft>
                <a:spcPts val="800"/>
              </a:spcAft>
              <a:defRPr>
                <a:latin typeface="Helvetica 75 Bold" panose="020B0804020202020204" pitchFamily="34" charset="0"/>
              </a:defRPr>
            </a:lvl2pPr>
            <a:lvl3pPr>
              <a:lnSpc>
                <a:spcPct val="90000"/>
              </a:lnSpc>
              <a:spcAft>
                <a:spcPts val="800"/>
              </a:spcAft>
              <a:defRPr>
                <a:latin typeface="Helvetica 75 Bold" panose="020B0804020202020204" pitchFamily="34" charset="0"/>
              </a:defRPr>
            </a:lvl3pPr>
            <a:lvl4pPr>
              <a:lnSpc>
                <a:spcPct val="90000"/>
              </a:lnSpc>
              <a:spcAft>
                <a:spcPts val="800"/>
              </a:spcAft>
              <a:defRPr>
                <a:latin typeface="Helvetica 75 Bold" panose="020B0804020202020204" pitchFamily="34" charset="0"/>
              </a:defRPr>
            </a:lvl4pPr>
            <a:lvl5pPr>
              <a:lnSpc>
                <a:spcPct val="90000"/>
              </a:lnSpc>
              <a:spcAft>
                <a:spcPts val="800"/>
              </a:spcAft>
              <a:defRPr>
                <a:latin typeface="Helvetica 75 Bold" panose="020B0804020202020204" pitchFamily="34" charset="0"/>
              </a:defRPr>
            </a:lvl5pPr>
          </a:lstStyle>
          <a:p>
            <a:pPr lvl="0"/>
            <a:r>
              <a:rPr lang="fr-FR" dirty="0"/>
              <a:t>Modifiez le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0" hasCustomPrompt="1"/>
          </p:nvPr>
        </p:nvSpPr>
        <p:spPr>
          <a:xfrm>
            <a:off x="4738688" y="1304925"/>
            <a:ext cx="4065589" cy="3165474"/>
          </a:xfrm>
        </p:spPr>
        <p:txBody>
          <a:bodyPr/>
          <a:lstStyle>
            <a:lvl1pPr>
              <a:lnSpc>
                <a:spcPct val="90000"/>
              </a:lnSpc>
              <a:spcAft>
                <a:spcPts val="800"/>
              </a:spcAft>
              <a:defRPr baseline="0">
                <a:solidFill>
                  <a:srgbClr val="FF6600"/>
                </a:solidFill>
                <a:latin typeface="Helvetica 75 Bold" panose="020B0804020202020204" pitchFamily="34" charset="0"/>
              </a:defRPr>
            </a:lvl1pPr>
            <a:lvl2pPr>
              <a:lnSpc>
                <a:spcPct val="90000"/>
              </a:lnSpc>
              <a:spcAft>
                <a:spcPts val="800"/>
              </a:spcAft>
              <a:defRPr>
                <a:latin typeface="Helvetica 75 Bold" panose="020B0804020202020204" pitchFamily="34" charset="0"/>
              </a:defRPr>
            </a:lvl2pPr>
            <a:lvl3pPr>
              <a:lnSpc>
                <a:spcPct val="90000"/>
              </a:lnSpc>
              <a:spcAft>
                <a:spcPts val="800"/>
              </a:spcAft>
              <a:defRPr>
                <a:latin typeface="Helvetica 75 Bold" panose="020B0804020202020204" pitchFamily="34" charset="0"/>
              </a:defRPr>
            </a:lvl3pPr>
            <a:lvl4pPr>
              <a:lnSpc>
                <a:spcPct val="90000"/>
              </a:lnSpc>
              <a:spcAft>
                <a:spcPts val="800"/>
              </a:spcAft>
              <a:defRPr>
                <a:latin typeface="Helvetica 75 Bold" panose="020B0804020202020204" pitchFamily="34" charset="0"/>
              </a:defRPr>
            </a:lvl4pPr>
            <a:lvl5pPr>
              <a:lnSpc>
                <a:spcPct val="90000"/>
              </a:lnSpc>
              <a:spcAft>
                <a:spcPts val="800"/>
              </a:spcAft>
              <a:defRPr>
                <a:latin typeface="Helvetica 75 Bold" panose="020B0804020202020204" pitchFamily="34" charset="0"/>
              </a:defRPr>
            </a:lvl5pPr>
          </a:lstStyle>
          <a:p>
            <a:pPr lvl="0"/>
            <a:r>
              <a:rPr lang="fr-FR" dirty="0"/>
              <a:t>Modifiez le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  <a:endParaRPr lang="en-US" dirty="0"/>
          </a:p>
        </p:txBody>
      </p:sp>
      <p:sp>
        <p:nvSpPr>
          <p:cNvPr id="5" name="Text Placeholder 10"/>
          <p:cNvSpPr txBox="1">
            <a:spLocks/>
          </p:cNvSpPr>
          <p:nvPr userDrawn="1"/>
        </p:nvSpPr>
        <p:spPr>
          <a:xfrm>
            <a:off x="336550" y="4735637"/>
            <a:ext cx="275010" cy="334961"/>
          </a:xfrm>
          <a:prstGeom prst="rect">
            <a:avLst/>
          </a:prstGeom>
        </p:spPr>
        <p:txBody>
          <a:bodyPr wrap="square" lIns="0" tIns="0" rIns="0" bIns="0" anchor="b">
            <a:normAutofit/>
          </a:bodyPr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tx1"/>
              </a:buClr>
              <a:buSzTx/>
              <a:buFont typeface="Helvetica 75" panose="020B0804020202020204" pitchFamily="34" charset="0"/>
              <a:buNone/>
              <a:tabLst/>
              <a:defRPr lang="fr-FR" sz="1200" kern="1200" baseline="0" dirty="0" smtClean="0">
                <a:solidFill>
                  <a:schemeClr val="tx1">
                    <a:lumMod val="50000"/>
                  </a:schemeClr>
                </a:solidFill>
                <a:latin typeface="Helvetica 75" panose="020B0804020202020204" pitchFamily="34" charset="0"/>
                <a:ea typeface="+mn-ea"/>
                <a:cs typeface="+mn-cs"/>
              </a:defRPr>
            </a:lvl1pPr>
            <a:lvl2pPr marL="688975" indent="-231775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baseline="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2pPr>
            <a:lvl3pPr marL="1244600" indent="-28575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baseline="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3pPr>
            <a:lvl4pPr marL="1663700" indent="-28575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4pPr>
            <a:lvl5pPr marL="2251075" indent="-59690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dirty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85000"/>
              </a:lnSpc>
              <a:spcAft>
                <a:spcPts val="1200"/>
              </a:spcAft>
              <a:buClr>
                <a:srgbClr val="FFFFFF"/>
              </a:buClr>
              <a:defRPr/>
            </a:pPr>
            <a:fld id="{8702007A-2642-4DC4-A457-FD791426C840}" type="slidenum">
              <a:rPr lang="en-GB" sz="800">
                <a:solidFill>
                  <a:srgbClr val="FFFFFF"/>
                </a:solidFill>
                <a:latin typeface="Helvetica 75 Bold" panose="020B0804020202020204" pitchFamily="34" charset="0"/>
              </a:rPr>
              <a:pPr>
                <a:lnSpc>
                  <a:spcPct val="85000"/>
                </a:lnSpc>
                <a:spcAft>
                  <a:spcPts val="1200"/>
                </a:spcAft>
                <a:buClr>
                  <a:srgbClr val="FFFFFF"/>
                </a:buClr>
                <a:defRPr/>
              </a:pPr>
              <a:t>‹#›</a:t>
            </a:fld>
            <a:endParaRPr lang="en-GB" sz="800">
              <a:solidFill>
                <a:srgbClr val="FFFFFF"/>
              </a:solidFill>
              <a:latin typeface="Helvetica 75 Bold" panose="020B0804020202020204" pitchFamily="34" charset="0"/>
            </a:endParaRPr>
          </a:p>
        </p:txBody>
      </p:sp>
      <p:sp>
        <p:nvSpPr>
          <p:cNvPr id="6" name="Text Placeholder 10"/>
          <p:cNvSpPr txBox="1">
            <a:spLocks/>
          </p:cNvSpPr>
          <p:nvPr userDrawn="1"/>
        </p:nvSpPr>
        <p:spPr>
          <a:xfrm>
            <a:off x="656231" y="4824312"/>
            <a:ext cx="8151220" cy="339726"/>
          </a:xfrm>
          <a:prstGeom prst="rect">
            <a:avLst/>
          </a:prstGeom>
        </p:spPr>
        <p:txBody>
          <a:bodyPr wrap="square" lIns="0" tIns="0" rIns="0" bIns="0" anchor="b">
            <a:noAutofit/>
          </a:bodyPr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tx1"/>
              </a:buClr>
              <a:buSzTx/>
              <a:buFont typeface="Helvetica 75" panose="020B0804020202020204" pitchFamily="34" charset="0"/>
              <a:buNone/>
              <a:tabLst/>
              <a:defRPr lang="fr-FR" sz="1200" kern="1200" baseline="0" dirty="0" smtClean="0">
                <a:solidFill>
                  <a:schemeClr val="tx1">
                    <a:lumMod val="50000"/>
                  </a:schemeClr>
                </a:solidFill>
                <a:latin typeface="Helvetica 75" panose="020B0804020202020204" pitchFamily="34" charset="0"/>
                <a:ea typeface="+mn-ea"/>
                <a:cs typeface="+mn-cs"/>
              </a:defRPr>
            </a:lvl1pPr>
            <a:lvl2pPr marL="688975" indent="-231775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baseline="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2pPr>
            <a:lvl3pPr marL="1244600" indent="-28575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baseline="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3pPr>
            <a:lvl4pPr marL="1663700" indent="-28575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4pPr>
            <a:lvl5pPr marL="2251075" indent="-59690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dirty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FFFFFF"/>
              </a:buClr>
              <a:defRPr/>
            </a:pPr>
            <a:r>
              <a:rPr lang="en-GB" sz="800">
                <a:solidFill>
                  <a:srgbClr val="FF6600"/>
                </a:solidFill>
                <a:latin typeface="Helvetica 75 Bold" panose="020B0804020202020204" pitchFamily="34" charset="0"/>
              </a:rPr>
              <a:t>Orange Confidential – Ambient Connectivity</a:t>
            </a:r>
          </a:p>
          <a:p>
            <a:pPr>
              <a:buClr>
                <a:srgbClr val="FFFFFF"/>
              </a:buClr>
              <a:defRPr/>
            </a:pPr>
            <a:endParaRPr lang="en-GB" sz="800">
              <a:solidFill>
                <a:srgbClr val="FF6600"/>
              </a:solidFill>
              <a:latin typeface="Helvetica 75 Bold" panose="020B08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2348510"/>
      </p:ext>
    </p:extLst>
  </p:cSld>
  <p:clrMapOvr>
    <a:masterClrMapping/>
  </p:clrMapOvr>
  <p:transition spd="med">
    <p:fade/>
  </p:transition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8" descr="RGB_logo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1016" y="4407694"/>
            <a:ext cx="719137" cy="5393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40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011238" y="2733676"/>
            <a:ext cx="7808912" cy="409575"/>
          </a:xfrm>
        </p:spPr>
        <p:txBody>
          <a:bodyPr/>
          <a:lstStyle>
            <a:lvl1pPr marL="0" indent="0">
              <a:buFont typeface="Wingdings" pitchFamily="2" charset="2"/>
              <a:buNone/>
              <a:defRPr sz="1400"/>
            </a:lvl1pPr>
          </a:lstStyle>
          <a:p>
            <a:pPr lvl="0"/>
            <a:r>
              <a:rPr lang="en-GB" noProof="0"/>
              <a:t>Click to edit Master subtitle style</a:t>
            </a:r>
          </a:p>
        </p:txBody>
      </p:sp>
      <p:sp>
        <p:nvSpPr>
          <p:cNvPr id="614404" name="Rectangle 4"/>
          <p:cNvSpPr>
            <a:spLocks noGrp="1" noChangeArrowheads="1"/>
          </p:cNvSpPr>
          <p:nvPr>
            <p:ph type="ctrTitle"/>
          </p:nvPr>
        </p:nvSpPr>
        <p:spPr>
          <a:xfrm>
            <a:off x="1011238" y="1329929"/>
            <a:ext cx="7808912" cy="1403747"/>
          </a:xfrm>
        </p:spPr>
        <p:txBody>
          <a:bodyPr/>
          <a:lstStyle>
            <a:lvl1pPr>
              <a:defRPr sz="4800">
                <a:latin typeface="Helvetica 35 Thin" pitchFamily="34" charset="0"/>
              </a:defRPr>
            </a:lvl1pPr>
          </a:lstStyle>
          <a:p>
            <a:pPr lvl="0"/>
            <a:r>
              <a:rPr lang="en-GB" noProof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050998442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226785044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656733024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1011238" y="1329929"/>
            <a:ext cx="3827462" cy="29158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991100" y="1329929"/>
            <a:ext cx="3829050" cy="29158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Text Placeholder 10"/>
          <p:cNvSpPr txBox="1">
            <a:spLocks/>
          </p:cNvSpPr>
          <p:nvPr userDrawn="1"/>
        </p:nvSpPr>
        <p:spPr>
          <a:xfrm>
            <a:off x="656231" y="4820665"/>
            <a:ext cx="8151220" cy="339726"/>
          </a:xfrm>
          <a:prstGeom prst="rect">
            <a:avLst/>
          </a:prstGeom>
        </p:spPr>
        <p:txBody>
          <a:bodyPr wrap="square" lIns="0" tIns="0" rIns="0" bIns="0" anchor="b">
            <a:noAutofit/>
          </a:bodyPr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tx1"/>
              </a:buClr>
              <a:buSzTx/>
              <a:buFont typeface="Helvetica 75" panose="020B0804020202020204" pitchFamily="34" charset="0"/>
              <a:buNone/>
              <a:tabLst/>
              <a:defRPr lang="fr-FR" sz="1200" kern="1200" baseline="0" dirty="0" smtClean="0">
                <a:solidFill>
                  <a:schemeClr val="tx1">
                    <a:lumMod val="50000"/>
                  </a:schemeClr>
                </a:solidFill>
                <a:latin typeface="Helvetica 75" panose="020B0804020202020204" pitchFamily="34" charset="0"/>
                <a:ea typeface="+mn-ea"/>
                <a:cs typeface="+mn-cs"/>
              </a:defRPr>
            </a:lvl1pPr>
            <a:lvl2pPr marL="688975" indent="-231775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baseline="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2pPr>
            <a:lvl3pPr marL="1244600" indent="-28575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baseline="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3pPr>
            <a:lvl4pPr marL="1663700" indent="-28575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4pPr>
            <a:lvl5pPr marL="2251075" indent="-59690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dirty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FFFFFF"/>
              </a:buClr>
              <a:defRPr/>
            </a:pPr>
            <a:r>
              <a:rPr lang="en-GB" sz="800" dirty="0">
                <a:solidFill>
                  <a:srgbClr val="FF6600"/>
                </a:solidFill>
                <a:latin typeface="Helvetica 75 Bold" panose="020B0804020202020204" pitchFamily="34" charset="0"/>
              </a:rPr>
              <a:t>Orange Confidential – Ambient Connectivity</a:t>
            </a:r>
          </a:p>
          <a:p>
            <a:pPr>
              <a:buClr>
                <a:srgbClr val="FFFFFF"/>
              </a:buClr>
              <a:defRPr/>
            </a:pPr>
            <a:endParaRPr lang="en-GB" sz="800" dirty="0">
              <a:solidFill>
                <a:srgbClr val="FF6600"/>
              </a:solidFill>
              <a:latin typeface="Helvetica 75 Bold" panose="020B08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2694776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8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8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Text Placeholder 10"/>
          <p:cNvSpPr txBox="1">
            <a:spLocks/>
          </p:cNvSpPr>
          <p:nvPr userDrawn="1"/>
        </p:nvSpPr>
        <p:spPr>
          <a:xfrm>
            <a:off x="656231" y="4820665"/>
            <a:ext cx="8151220" cy="339726"/>
          </a:xfrm>
          <a:prstGeom prst="rect">
            <a:avLst/>
          </a:prstGeom>
        </p:spPr>
        <p:txBody>
          <a:bodyPr wrap="square" lIns="0" tIns="0" rIns="0" bIns="0" anchor="b">
            <a:noAutofit/>
          </a:bodyPr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tx1"/>
              </a:buClr>
              <a:buSzTx/>
              <a:buFont typeface="Helvetica 75" panose="020B0804020202020204" pitchFamily="34" charset="0"/>
              <a:buNone/>
              <a:tabLst/>
              <a:defRPr lang="fr-FR" sz="1200" kern="1200" baseline="0" dirty="0" smtClean="0">
                <a:solidFill>
                  <a:schemeClr val="tx1">
                    <a:lumMod val="50000"/>
                  </a:schemeClr>
                </a:solidFill>
                <a:latin typeface="Helvetica 75" panose="020B0804020202020204" pitchFamily="34" charset="0"/>
                <a:ea typeface="+mn-ea"/>
                <a:cs typeface="+mn-cs"/>
              </a:defRPr>
            </a:lvl1pPr>
            <a:lvl2pPr marL="688975" indent="-231775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baseline="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2pPr>
            <a:lvl3pPr marL="1244600" indent="-28575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baseline="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3pPr>
            <a:lvl4pPr marL="1663700" indent="-28575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4pPr>
            <a:lvl5pPr marL="2251075" indent="-59690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dirty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FFFFFF"/>
              </a:buClr>
              <a:defRPr/>
            </a:pPr>
            <a:r>
              <a:rPr lang="en-GB" sz="800">
                <a:solidFill>
                  <a:srgbClr val="FF6600"/>
                </a:solidFill>
                <a:latin typeface="Helvetica 75 Bold" panose="020B0804020202020204" pitchFamily="34" charset="0"/>
              </a:rPr>
              <a:t>Orange Confidential – Ambient Connectivity</a:t>
            </a:r>
          </a:p>
          <a:p>
            <a:pPr>
              <a:buClr>
                <a:srgbClr val="FFFFFF"/>
              </a:buClr>
              <a:defRPr/>
            </a:pPr>
            <a:endParaRPr lang="en-GB" sz="800">
              <a:solidFill>
                <a:srgbClr val="FF6600"/>
              </a:solidFill>
              <a:latin typeface="Helvetica 75 Bold" panose="020B08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2001300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Text Placeholder 10"/>
          <p:cNvSpPr txBox="1">
            <a:spLocks/>
          </p:cNvSpPr>
          <p:nvPr userDrawn="1"/>
        </p:nvSpPr>
        <p:spPr>
          <a:xfrm>
            <a:off x="656231" y="4820665"/>
            <a:ext cx="8151220" cy="339726"/>
          </a:xfrm>
          <a:prstGeom prst="rect">
            <a:avLst/>
          </a:prstGeom>
        </p:spPr>
        <p:txBody>
          <a:bodyPr wrap="square" lIns="0" tIns="0" rIns="0" bIns="0" anchor="b">
            <a:noAutofit/>
          </a:bodyPr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tx1"/>
              </a:buClr>
              <a:buSzTx/>
              <a:buFont typeface="Helvetica 75" panose="020B0804020202020204" pitchFamily="34" charset="0"/>
              <a:buNone/>
              <a:tabLst/>
              <a:defRPr lang="fr-FR" sz="1200" kern="1200" baseline="0" dirty="0" smtClean="0">
                <a:solidFill>
                  <a:schemeClr val="tx1">
                    <a:lumMod val="50000"/>
                  </a:schemeClr>
                </a:solidFill>
                <a:latin typeface="Helvetica 75" panose="020B0804020202020204" pitchFamily="34" charset="0"/>
                <a:ea typeface="+mn-ea"/>
                <a:cs typeface="+mn-cs"/>
              </a:defRPr>
            </a:lvl1pPr>
            <a:lvl2pPr marL="688975" indent="-231775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baseline="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2pPr>
            <a:lvl3pPr marL="1244600" indent="-28575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baseline="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3pPr>
            <a:lvl4pPr marL="1663700" indent="-28575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4pPr>
            <a:lvl5pPr marL="2251075" indent="-59690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dirty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FFFFFF"/>
              </a:buClr>
              <a:defRPr/>
            </a:pPr>
            <a:r>
              <a:rPr lang="en-GB" sz="800">
                <a:solidFill>
                  <a:srgbClr val="FF6600"/>
                </a:solidFill>
                <a:latin typeface="Helvetica 75 Bold" panose="020B0804020202020204" pitchFamily="34" charset="0"/>
              </a:rPr>
              <a:t>Orange Confidential – Ambient Connectivity</a:t>
            </a:r>
          </a:p>
          <a:p>
            <a:pPr>
              <a:buClr>
                <a:srgbClr val="FFFFFF"/>
              </a:buClr>
              <a:defRPr/>
            </a:pPr>
            <a:endParaRPr lang="en-GB" sz="800">
              <a:solidFill>
                <a:srgbClr val="FF6600"/>
              </a:solidFill>
              <a:latin typeface="Helvetica 75 Bold" panose="020B08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9134779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41766052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3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04789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3" y="1076327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Rectangle 759"/>
          <p:cNvSpPr>
            <a:spLocks noGrp="1" noChangeArrowheads="1"/>
          </p:cNvSpPr>
          <p:nvPr>
            <p:ph type="ftr" sz="quarter" idx="10"/>
          </p:nvPr>
        </p:nvSpPr>
        <p:spPr>
          <a:xfrm>
            <a:off x="1011238" y="4805363"/>
            <a:ext cx="2487612" cy="163116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defTabSz="914400"/>
            <a:r>
              <a:rPr lang="fr-FR" altLang="fr-FR" sz="2000">
                <a:solidFill>
                  <a:srgbClr val="000000"/>
                </a:solidFill>
                <a:latin typeface="Helvetica 45 Light"/>
              </a:rPr>
              <a:t>titre de la présentation</a:t>
            </a:r>
            <a:endParaRPr lang="en-GB" altLang="fr-FR" sz="2000">
              <a:solidFill>
                <a:srgbClr val="000000"/>
              </a:solidFill>
              <a:latin typeface="Helvetica 45 Light"/>
            </a:endParaRPr>
          </a:p>
        </p:txBody>
      </p:sp>
    </p:spTree>
    <p:extLst>
      <p:ext uri="{BB962C8B-B14F-4D97-AF65-F5344CB8AC3E}">
        <p14:creationId xmlns:p14="http://schemas.microsoft.com/office/powerpoint/2010/main" val="412607528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r-FR" noProof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Rectangle 759"/>
          <p:cNvSpPr>
            <a:spLocks noGrp="1" noChangeArrowheads="1"/>
          </p:cNvSpPr>
          <p:nvPr>
            <p:ph type="ftr" sz="quarter" idx="10"/>
          </p:nvPr>
        </p:nvSpPr>
        <p:spPr>
          <a:xfrm>
            <a:off x="1011238" y="4805363"/>
            <a:ext cx="2487612" cy="163116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defTabSz="914400"/>
            <a:r>
              <a:rPr lang="fr-FR" altLang="fr-FR" sz="2000">
                <a:solidFill>
                  <a:srgbClr val="000000"/>
                </a:solidFill>
                <a:latin typeface="Helvetica 45 Light"/>
              </a:rPr>
              <a:t>titre de la présentation</a:t>
            </a:r>
            <a:endParaRPr lang="en-GB" altLang="fr-FR" sz="2000">
              <a:solidFill>
                <a:srgbClr val="000000"/>
              </a:solidFill>
              <a:latin typeface="Helvetica 45 Light"/>
            </a:endParaRPr>
          </a:p>
        </p:txBody>
      </p:sp>
    </p:spTree>
    <p:extLst>
      <p:ext uri="{BB962C8B-B14F-4D97-AF65-F5344CB8AC3E}">
        <p14:creationId xmlns:p14="http://schemas.microsoft.com/office/powerpoint/2010/main" val="1736275908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Rectangle 759"/>
          <p:cNvSpPr>
            <a:spLocks noGrp="1" noChangeArrowheads="1"/>
          </p:cNvSpPr>
          <p:nvPr>
            <p:ph type="ftr" sz="quarter" idx="10"/>
          </p:nvPr>
        </p:nvSpPr>
        <p:spPr>
          <a:xfrm>
            <a:off x="1011238" y="4805363"/>
            <a:ext cx="2487612" cy="163116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defTabSz="914400"/>
            <a:r>
              <a:rPr lang="fr-FR" altLang="fr-FR" sz="2000">
                <a:solidFill>
                  <a:srgbClr val="000000"/>
                </a:solidFill>
                <a:latin typeface="Helvetica 45 Light"/>
              </a:rPr>
              <a:t>titre de la présentation</a:t>
            </a:r>
            <a:endParaRPr lang="en-GB" altLang="fr-FR" sz="2000">
              <a:solidFill>
                <a:srgbClr val="000000"/>
              </a:solidFill>
              <a:latin typeface="Helvetica 45 Light"/>
            </a:endParaRPr>
          </a:p>
        </p:txBody>
      </p:sp>
    </p:spTree>
    <p:extLst>
      <p:ext uri="{BB962C8B-B14F-4D97-AF65-F5344CB8AC3E}">
        <p14:creationId xmlns:p14="http://schemas.microsoft.com/office/powerpoint/2010/main" val="22863987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message cl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39726" y="1304925"/>
            <a:ext cx="8470899" cy="3165475"/>
          </a:xfrm>
        </p:spPr>
        <p:txBody>
          <a:bodyPr/>
          <a:lstStyle>
            <a:lvl1pPr>
              <a:lnSpc>
                <a:spcPct val="85000"/>
              </a:lnSpc>
              <a:spcAft>
                <a:spcPts val="2400"/>
              </a:spcAft>
              <a:defRPr sz="3000" baseline="0">
                <a:solidFill>
                  <a:schemeClr val="bg1"/>
                </a:solidFill>
                <a:latin typeface="Helvetica 75 Bold" panose="020B0804020202020204" pitchFamily="34" charset="0"/>
              </a:defRPr>
            </a:lvl1pPr>
            <a:lvl2pPr>
              <a:lnSpc>
                <a:spcPct val="90000"/>
              </a:lnSpc>
              <a:spcAft>
                <a:spcPts val="800"/>
              </a:spcAft>
              <a:defRPr sz="1400">
                <a:solidFill>
                  <a:schemeClr val="bg1"/>
                </a:solidFill>
                <a:latin typeface="Helvetica 75 Bold" panose="020B0804020202020204" pitchFamily="34" charset="0"/>
              </a:defRPr>
            </a:lvl2pPr>
            <a:lvl3pPr>
              <a:lnSpc>
                <a:spcPct val="90000"/>
              </a:lnSpc>
              <a:spcAft>
                <a:spcPts val="800"/>
              </a:spcAft>
              <a:defRPr sz="1400">
                <a:solidFill>
                  <a:schemeClr val="bg1"/>
                </a:solidFill>
                <a:latin typeface="Helvetica 75 Bold" panose="020B0804020202020204" pitchFamily="34" charset="0"/>
              </a:defRPr>
            </a:lvl3pPr>
            <a:lvl4pPr>
              <a:lnSpc>
                <a:spcPct val="90000"/>
              </a:lnSpc>
              <a:spcAft>
                <a:spcPts val="800"/>
              </a:spcAft>
              <a:defRPr sz="1400">
                <a:solidFill>
                  <a:schemeClr val="bg1"/>
                </a:solidFill>
                <a:latin typeface="Helvetica 75 Bold" panose="020B0804020202020204" pitchFamily="34" charset="0"/>
              </a:defRPr>
            </a:lvl4pPr>
            <a:lvl5pPr>
              <a:lnSpc>
                <a:spcPct val="90000"/>
              </a:lnSpc>
              <a:spcAft>
                <a:spcPts val="800"/>
              </a:spcAft>
              <a:defRPr sz="1400">
                <a:solidFill>
                  <a:schemeClr val="bg1"/>
                </a:solidFill>
                <a:latin typeface="Helvetica 75 Bold" panose="020B0804020202020204" pitchFamily="34" charset="0"/>
              </a:defRPr>
            </a:lvl5pPr>
          </a:lstStyle>
          <a:p>
            <a:pPr lvl="0"/>
            <a:r>
              <a:rPr lang="fr-FR" dirty="0"/>
              <a:t>Modifiez le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339725" y="339724"/>
            <a:ext cx="8470900" cy="623889"/>
          </a:xfrm>
        </p:spPr>
        <p:txBody>
          <a:bodyPr/>
          <a:lstStyle>
            <a:lvl1pPr>
              <a:lnSpc>
                <a:spcPct val="90000"/>
              </a:lnSpc>
              <a:spcAft>
                <a:spcPts val="0"/>
              </a:spcAft>
              <a:defRPr sz="2000">
                <a:solidFill>
                  <a:srgbClr val="FF6600"/>
                </a:solidFill>
                <a:latin typeface="Helvetica 75 Bold" panose="020B0804020202020204" pitchFamily="34" charset="0"/>
              </a:defRPr>
            </a:lvl1pPr>
          </a:lstStyle>
          <a:p>
            <a:r>
              <a:rPr lang="fr-FR" dirty="0"/>
              <a:t>Modifiez le titre</a:t>
            </a:r>
            <a:endParaRPr lang="en-US" dirty="0"/>
          </a:p>
        </p:txBody>
      </p:sp>
      <p:sp>
        <p:nvSpPr>
          <p:cNvPr id="4" name="Text Placeholder 10"/>
          <p:cNvSpPr txBox="1">
            <a:spLocks/>
          </p:cNvSpPr>
          <p:nvPr userDrawn="1"/>
        </p:nvSpPr>
        <p:spPr>
          <a:xfrm>
            <a:off x="336550" y="4735637"/>
            <a:ext cx="275010" cy="334961"/>
          </a:xfrm>
          <a:prstGeom prst="rect">
            <a:avLst/>
          </a:prstGeom>
        </p:spPr>
        <p:txBody>
          <a:bodyPr wrap="square" lIns="0" tIns="0" rIns="0" bIns="0" anchor="b">
            <a:normAutofit/>
          </a:bodyPr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tx1"/>
              </a:buClr>
              <a:buSzTx/>
              <a:buFont typeface="Helvetica 75" panose="020B0804020202020204" pitchFamily="34" charset="0"/>
              <a:buNone/>
              <a:tabLst/>
              <a:defRPr lang="fr-FR" sz="1200" kern="1200" baseline="0" dirty="0" smtClean="0">
                <a:solidFill>
                  <a:schemeClr val="tx1">
                    <a:lumMod val="50000"/>
                  </a:schemeClr>
                </a:solidFill>
                <a:latin typeface="Helvetica 75" panose="020B0804020202020204" pitchFamily="34" charset="0"/>
                <a:ea typeface="+mn-ea"/>
                <a:cs typeface="+mn-cs"/>
              </a:defRPr>
            </a:lvl1pPr>
            <a:lvl2pPr marL="688975" indent="-231775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baseline="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2pPr>
            <a:lvl3pPr marL="1244600" indent="-28575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baseline="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3pPr>
            <a:lvl4pPr marL="1663700" indent="-28575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4pPr>
            <a:lvl5pPr marL="2251075" indent="-59690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dirty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85000"/>
              </a:lnSpc>
              <a:spcAft>
                <a:spcPts val="1200"/>
              </a:spcAft>
              <a:buClr>
                <a:srgbClr val="FFFFFF"/>
              </a:buClr>
              <a:defRPr/>
            </a:pPr>
            <a:fld id="{8702007A-2642-4DC4-A457-FD791426C840}" type="slidenum">
              <a:rPr lang="en-GB" sz="800">
                <a:solidFill>
                  <a:srgbClr val="FFFFFF"/>
                </a:solidFill>
                <a:latin typeface="Helvetica 75 Bold" panose="020B0804020202020204" pitchFamily="34" charset="0"/>
              </a:rPr>
              <a:pPr>
                <a:lnSpc>
                  <a:spcPct val="85000"/>
                </a:lnSpc>
                <a:spcAft>
                  <a:spcPts val="1200"/>
                </a:spcAft>
                <a:buClr>
                  <a:srgbClr val="FFFFFF"/>
                </a:buClr>
                <a:defRPr/>
              </a:pPr>
              <a:t>‹#›</a:t>
            </a:fld>
            <a:endParaRPr lang="en-GB" sz="800">
              <a:solidFill>
                <a:srgbClr val="FFFFFF"/>
              </a:solidFill>
              <a:latin typeface="Helvetica 75 Bold" panose="020B0804020202020204" pitchFamily="34" charset="0"/>
            </a:endParaRPr>
          </a:p>
        </p:txBody>
      </p:sp>
      <p:sp>
        <p:nvSpPr>
          <p:cNvPr id="6" name="Text Placeholder 10"/>
          <p:cNvSpPr txBox="1">
            <a:spLocks/>
          </p:cNvSpPr>
          <p:nvPr userDrawn="1"/>
        </p:nvSpPr>
        <p:spPr>
          <a:xfrm>
            <a:off x="656231" y="4824312"/>
            <a:ext cx="8151220" cy="339726"/>
          </a:xfrm>
          <a:prstGeom prst="rect">
            <a:avLst/>
          </a:prstGeom>
        </p:spPr>
        <p:txBody>
          <a:bodyPr wrap="square" lIns="0" tIns="0" rIns="0" bIns="0" anchor="b">
            <a:noAutofit/>
          </a:bodyPr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tx1"/>
              </a:buClr>
              <a:buSzTx/>
              <a:buFont typeface="Helvetica 75" panose="020B0804020202020204" pitchFamily="34" charset="0"/>
              <a:buNone/>
              <a:tabLst/>
              <a:defRPr lang="fr-FR" sz="1200" kern="1200" baseline="0" dirty="0" smtClean="0">
                <a:solidFill>
                  <a:schemeClr val="tx1">
                    <a:lumMod val="50000"/>
                  </a:schemeClr>
                </a:solidFill>
                <a:latin typeface="Helvetica 75" panose="020B0804020202020204" pitchFamily="34" charset="0"/>
                <a:ea typeface="+mn-ea"/>
                <a:cs typeface="+mn-cs"/>
              </a:defRPr>
            </a:lvl1pPr>
            <a:lvl2pPr marL="688975" indent="-231775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baseline="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2pPr>
            <a:lvl3pPr marL="1244600" indent="-28575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baseline="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3pPr>
            <a:lvl4pPr marL="1663700" indent="-28575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4pPr>
            <a:lvl5pPr marL="2251075" indent="-59690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dirty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FFFFFF"/>
              </a:buClr>
              <a:defRPr/>
            </a:pPr>
            <a:r>
              <a:rPr lang="en-GB" sz="800">
                <a:solidFill>
                  <a:srgbClr val="FF6600"/>
                </a:solidFill>
                <a:latin typeface="Helvetica 75 Bold" panose="020B0804020202020204" pitchFamily="34" charset="0"/>
              </a:rPr>
              <a:t>Orange Confidential – Ambient Connectivity</a:t>
            </a:r>
          </a:p>
          <a:p>
            <a:pPr>
              <a:buClr>
                <a:srgbClr val="FFFFFF"/>
              </a:buClr>
              <a:defRPr/>
            </a:pPr>
            <a:endParaRPr lang="en-GB" sz="800">
              <a:solidFill>
                <a:srgbClr val="FF6600"/>
              </a:solidFill>
              <a:latin typeface="Helvetica 75 Bold" panose="020B08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0961156"/>
      </p:ext>
    </p:extLst>
  </p:cSld>
  <p:clrMapOvr>
    <a:masterClrMapping/>
  </p:clrMapOvr>
  <p:transition spd="med">
    <p:fade/>
  </p:transition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869116" y="303611"/>
            <a:ext cx="1951037" cy="3942159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1011241" y="303611"/>
            <a:ext cx="5705475" cy="3942159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Rectangle 759"/>
          <p:cNvSpPr>
            <a:spLocks noGrp="1" noChangeArrowheads="1"/>
          </p:cNvSpPr>
          <p:nvPr>
            <p:ph type="ftr" sz="quarter" idx="10"/>
          </p:nvPr>
        </p:nvSpPr>
        <p:spPr>
          <a:xfrm>
            <a:off x="1011238" y="4805363"/>
            <a:ext cx="2487612" cy="163116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defTabSz="914400"/>
            <a:r>
              <a:rPr lang="fr-FR" altLang="fr-FR" sz="2000">
                <a:solidFill>
                  <a:srgbClr val="000000"/>
                </a:solidFill>
                <a:latin typeface="Helvetica 45 Light"/>
              </a:rPr>
              <a:t>titre de la présentation</a:t>
            </a:r>
            <a:endParaRPr lang="en-GB" altLang="fr-FR" sz="2000">
              <a:solidFill>
                <a:srgbClr val="000000"/>
              </a:solidFill>
              <a:latin typeface="Helvetica 45 Light"/>
            </a:endParaRPr>
          </a:p>
        </p:txBody>
      </p:sp>
    </p:spTree>
    <p:extLst>
      <p:ext uri="{BB962C8B-B14F-4D97-AF65-F5344CB8AC3E}">
        <p14:creationId xmlns:p14="http://schemas.microsoft.com/office/powerpoint/2010/main" val="2603352271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Titre et diagramme ou organigram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011238" y="303610"/>
            <a:ext cx="7808912" cy="738188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graphique SmartArt 2"/>
          <p:cNvSpPr>
            <a:spLocks noGrp="1"/>
          </p:cNvSpPr>
          <p:nvPr>
            <p:ph type="dgm" idx="1"/>
          </p:nvPr>
        </p:nvSpPr>
        <p:spPr>
          <a:xfrm>
            <a:off x="1011238" y="1329929"/>
            <a:ext cx="7808912" cy="2915840"/>
          </a:xfrm>
        </p:spPr>
        <p:txBody>
          <a:bodyPr/>
          <a:lstStyle/>
          <a:p>
            <a:pPr lvl="0"/>
            <a:endParaRPr lang="fr-FR" noProof="0"/>
          </a:p>
        </p:txBody>
      </p:sp>
      <p:sp>
        <p:nvSpPr>
          <p:cNvPr id="4" name="Rectangle 759"/>
          <p:cNvSpPr>
            <a:spLocks noGrp="1" noChangeArrowheads="1"/>
          </p:cNvSpPr>
          <p:nvPr>
            <p:ph type="ftr" sz="quarter" idx="10"/>
          </p:nvPr>
        </p:nvSpPr>
        <p:spPr>
          <a:xfrm>
            <a:off x="1011238" y="4805363"/>
            <a:ext cx="2487612" cy="163116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defTabSz="914400"/>
            <a:r>
              <a:rPr lang="fr-FR" altLang="fr-FR" sz="2000">
                <a:solidFill>
                  <a:srgbClr val="000000"/>
                </a:solidFill>
                <a:latin typeface="Helvetica 45 Light"/>
              </a:rPr>
              <a:t>titre de la présentation</a:t>
            </a:r>
            <a:endParaRPr lang="en-GB" altLang="fr-FR" sz="2000">
              <a:solidFill>
                <a:srgbClr val="000000"/>
              </a:solidFill>
              <a:latin typeface="Helvetica 45 Light"/>
            </a:endParaRPr>
          </a:p>
        </p:txBody>
      </p:sp>
    </p:spTree>
    <p:extLst>
      <p:ext uri="{BB962C8B-B14F-4D97-AF65-F5344CB8AC3E}">
        <p14:creationId xmlns:p14="http://schemas.microsoft.com/office/powerpoint/2010/main" val="2205254832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de la présent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 userDrawn="1"/>
        </p:nvSpPr>
        <p:spPr>
          <a:xfrm>
            <a:off x="167951" y="4469074"/>
            <a:ext cx="4237362" cy="48378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grpSp>
        <p:nvGrpSpPr>
          <p:cNvPr id="6" name="Group 5"/>
          <p:cNvGrpSpPr/>
          <p:nvPr userDrawn="1"/>
        </p:nvGrpSpPr>
        <p:grpSpPr>
          <a:xfrm>
            <a:off x="339725" y="4130674"/>
            <a:ext cx="676803" cy="676803"/>
            <a:chOff x="360362" y="1781889"/>
            <a:chExt cx="1144765" cy="1144191"/>
          </a:xfrm>
        </p:grpSpPr>
        <p:sp>
          <p:nvSpPr>
            <p:cNvPr id="7" name="Rectangle 6"/>
            <p:cNvSpPr>
              <a:spLocks noChangeArrowheads="1"/>
            </p:cNvSpPr>
            <p:nvPr/>
          </p:nvSpPr>
          <p:spPr bwMode="auto">
            <a:xfrm>
              <a:off x="360362" y="1781889"/>
              <a:ext cx="1144765" cy="1144191"/>
            </a:xfrm>
            <a:prstGeom prst="rect">
              <a:avLst/>
            </a:prstGeom>
            <a:solidFill>
              <a:srgbClr val="FF6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20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 dirty="0">
                <a:ln>
                  <a:noFill/>
                </a:ln>
                <a:solidFill>
                  <a:srgbClr val="FF6600"/>
                </a:solidFill>
                <a:effectLst/>
                <a:uLnTx/>
                <a:uFillTx/>
                <a:latin typeface="Helvetica 75 Bold" panose="020B0804020202020204" pitchFamily="34" charset="0"/>
              </a:endParaRPr>
            </a:p>
          </p:txBody>
        </p:sp>
        <p:sp>
          <p:nvSpPr>
            <p:cNvPr id="8" name="Freeform 7"/>
            <p:cNvSpPr>
              <a:spLocks noEditPoints="1"/>
            </p:cNvSpPr>
            <p:nvPr/>
          </p:nvSpPr>
          <p:spPr bwMode="auto">
            <a:xfrm>
              <a:off x="702813" y="2650392"/>
              <a:ext cx="142160" cy="166334"/>
            </a:xfrm>
            <a:custGeom>
              <a:avLst/>
              <a:gdLst>
                <a:gd name="T0" fmla="*/ 31 w 104"/>
                <a:gd name="T1" fmla="*/ 85 h 122"/>
                <a:gd name="T2" fmla="*/ 45 w 104"/>
                <a:gd name="T3" fmla="*/ 101 h 122"/>
                <a:gd name="T4" fmla="*/ 73 w 104"/>
                <a:gd name="T5" fmla="*/ 88 h 122"/>
                <a:gd name="T6" fmla="*/ 73 w 104"/>
                <a:gd name="T7" fmla="*/ 60 h 122"/>
                <a:gd name="T8" fmla="*/ 31 w 104"/>
                <a:gd name="T9" fmla="*/ 85 h 122"/>
                <a:gd name="T10" fmla="*/ 74 w 104"/>
                <a:gd name="T11" fmla="*/ 110 h 122"/>
                <a:gd name="T12" fmla="*/ 35 w 104"/>
                <a:gd name="T13" fmla="*/ 122 h 122"/>
                <a:gd name="T14" fmla="*/ 0 w 104"/>
                <a:gd name="T15" fmla="*/ 88 h 122"/>
                <a:gd name="T16" fmla="*/ 74 w 104"/>
                <a:gd name="T17" fmla="*/ 42 h 122"/>
                <a:gd name="T18" fmla="*/ 74 w 104"/>
                <a:gd name="T19" fmla="*/ 35 h 122"/>
                <a:gd name="T20" fmla="*/ 56 w 104"/>
                <a:gd name="T21" fmla="*/ 22 h 122"/>
                <a:gd name="T22" fmla="*/ 27 w 104"/>
                <a:gd name="T23" fmla="*/ 35 h 122"/>
                <a:gd name="T24" fmla="*/ 6 w 104"/>
                <a:gd name="T25" fmla="*/ 23 h 122"/>
                <a:gd name="T26" fmla="*/ 56 w 104"/>
                <a:gd name="T27" fmla="*/ 0 h 122"/>
                <a:gd name="T28" fmla="*/ 104 w 104"/>
                <a:gd name="T29" fmla="*/ 35 h 122"/>
                <a:gd name="T30" fmla="*/ 104 w 104"/>
                <a:gd name="T31" fmla="*/ 120 h 122"/>
                <a:gd name="T32" fmla="*/ 77 w 104"/>
                <a:gd name="T33" fmla="*/ 120 h 122"/>
                <a:gd name="T34" fmla="*/ 74 w 104"/>
                <a:gd name="T35" fmla="*/ 11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04" h="122">
                  <a:moveTo>
                    <a:pt x="31" y="85"/>
                  </a:moveTo>
                  <a:cubicBezTo>
                    <a:pt x="31" y="93"/>
                    <a:pt x="36" y="101"/>
                    <a:pt x="45" y="101"/>
                  </a:cubicBezTo>
                  <a:cubicBezTo>
                    <a:pt x="54" y="101"/>
                    <a:pt x="64" y="97"/>
                    <a:pt x="73" y="88"/>
                  </a:cubicBezTo>
                  <a:cubicBezTo>
                    <a:pt x="73" y="60"/>
                    <a:pt x="73" y="60"/>
                    <a:pt x="73" y="60"/>
                  </a:cubicBezTo>
                  <a:cubicBezTo>
                    <a:pt x="44" y="64"/>
                    <a:pt x="31" y="71"/>
                    <a:pt x="31" y="85"/>
                  </a:cubicBezTo>
                  <a:moveTo>
                    <a:pt x="74" y="110"/>
                  </a:moveTo>
                  <a:cubicBezTo>
                    <a:pt x="62" y="118"/>
                    <a:pt x="49" y="122"/>
                    <a:pt x="35" y="122"/>
                  </a:cubicBezTo>
                  <a:cubicBezTo>
                    <a:pt x="13" y="122"/>
                    <a:pt x="0" y="107"/>
                    <a:pt x="0" y="88"/>
                  </a:cubicBezTo>
                  <a:cubicBezTo>
                    <a:pt x="0" y="61"/>
                    <a:pt x="24" y="47"/>
                    <a:pt x="74" y="42"/>
                  </a:cubicBezTo>
                  <a:cubicBezTo>
                    <a:pt x="74" y="35"/>
                    <a:pt x="74" y="35"/>
                    <a:pt x="74" y="35"/>
                  </a:cubicBezTo>
                  <a:cubicBezTo>
                    <a:pt x="74" y="27"/>
                    <a:pt x="68" y="22"/>
                    <a:pt x="56" y="22"/>
                  </a:cubicBezTo>
                  <a:cubicBezTo>
                    <a:pt x="44" y="22"/>
                    <a:pt x="34" y="26"/>
                    <a:pt x="27" y="35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17" y="8"/>
                    <a:pt x="34" y="0"/>
                    <a:pt x="56" y="0"/>
                  </a:cubicBezTo>
                  <a:cubicBezTo>
                    <a:pt x="87" y="0"/>
                    <a:pt x="104" y="14"/>
                    <a:pt x="104" y="35"/>
                  </a:cubicBezTo>
                  <a:cubicBezTo>
                    <a:pt x="104" y="35"/>
                    <a:pt x="104" y="120"/>
                    <a:pt x="104" y="120"/>
                  </a:cubicBezTo>
                  <a:cubicBezTo>
                    <a:pt x="77" y="120"/>
                    <a:pt x="77" y="120"/>
                    <a:pt x="77" y="120"/>
                  </a:cubicBezTo>
                  <a:lnTo>
                    <a:pt x="74" y="11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20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Helvetica 75 Bold" panose="020B0804020202020204" pitchFamily="34" charset="0"/>
              </a:endParaRPr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auto">
            <a:xfrm>
              <a:off x="878931" y="2650392"/>
              <a:ext cx="143311" cy="164031"/>
            </a:xfrm>
            <a:custGeom>
              <a:avLst/>
              <a:gdLst>
                <a:gd name="T0" fmla="*/ 0 w 105"/>
                <a:gd name="T1" fmla="*/ 6 h 120"/>
                <a:gd name="T2" fmla="*/ 25 w 105"/>
                <a:gd name="T3" fmla="*/ 2 h 120"/>
                <a:gd name="T4" fmla="*/ 28 w 105"/>
                <a:gd name="T5" fmla="*/ 16 h 120"/>
                <a:gd name="T6" fmla="*/ 68 w 105"/>
                <a:gd name="T7" fmla="*/ 0 h 120"/>
                <a:gd name="T8" fmla="*/ 105 w 105"/>
                <a:gd name="T9" fmla="*/ 38 h 120"/>
                <a:gd name="T10" fmla="*/ 105 w 105"/>
                <a:gd name="T11" fmla="*/ 120 h 120"/>
                <a:gd name="T12" fmla="*/ 74 w 105"/>
                <a:gd name="T13" fmla="*/ 120 h 120"/>
                <a:gd name="T14" fmla="*/ 74 w 105"/>
                <a:gd name="T15" fmla="*/ 44 h 120"/>
                <a:gd name="T16" fmla="*/ 59 w 105"/>
                <a:gd name="T17" fmla="*/ 23 h 120"/>
                <a:gd name="T18" fmla="*/ 30 w 105"/>
                <a:gd name="T19" fmla="*/ 36 h 120"/>
                <a:gd name="T20" fmla="*/ 30 w 105"/>
                <a:gd name="T21" fmla="*/ 120 h 120"/>
                <a:gd name="T22" fmla="*/ 0 w 105"/>
                <a:gd name="T23" fmla="*/ 120 h 120"/>
                <a:gd name="T24" fmla="*/ 0 w 105"/>
                <a:gd name="T25" fmla="*/ 6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5" h="120">
                  <a:moveTo>
                    <a:pt x="0" y="6"/>
                  </a:moveTo>
                  <a:cubicBezTo>
                    <a:pt x="25" y="2"/>
                    <a:pt x="25" y="2"/>
                    <a:pt x="25" y="2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42" y="6"/>
                    <a:pt x="54" y="0"/>
                    <a:pt x="68" y="0"/>
                  </a:cubicBezTo>
                  <a:cubicBezTo>
                    <a:pt x="92" y="0"/>
                    <a:pt x="105" y="13"/>
                    <a:pt x="105" y="38"/>
                  </a:cubicBezTo>
                  <a:cubicBezTo>
                    <a:pt x="105" y="120"/>
                    <a:pt x="105" y="120"/>
                    <a:pt x="105" y="120"/>
                  </a:cubicBezTo>
                  <a:cubicBezTo>
                    <a:pt x="74" y="120"/>
                    <a:pt x="74" y="120"/>
                    <a:pt x="74" y="120"/>
                  </a:cubicBezTo>
                  <a:cubicBezTo>
                    <a:pt x="74" y="44"/>
                    <a:pt x="74" y="44"/>
                    <a:pt x="74" y="44"/>
                  </a:cubicBezTo>
                  <a:cubicBezTo>
                    <a:pt x="74" y="29"/>
                    <a:pt x="70" y="23"/>
                    <a:pt x="59" y="23"/>
                  </a:cubicBezTo>
                  <a:cubicBezTo>
                    <a:pt x="50" y="23"/>
                    <a:pt x="41" y="27"/>
                    <a:pt x="30" y="36"/>
                  </a:cubicBezTo>
                  <a:cubicBezTo>
                    <a:pt x="30" y="120"/>
                    <a:pt x="30" y="120"/>
                    <a:pt x="30" y="120"/>
                  </a:cubicBezTo>
                  <a:cubicBezTo>
                    <a:pt x="0" y="120"/>
                    <a:pt x="0" y="120"/>
                    <a:pt x="0" y="120"/>
                  </a:cubicBezTo>
                  <a:lnTo>
                    <a:pt x="0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20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Helvetica 75 Bold" panose="020B0804020202020204" pitchFamily="34" charset="0"/>
              </a:endParaRPr>
            </a:p>
          </p:txBody>
        </p:sp>
        <p:sp>
          <p:nvSpPr>
            <p:cNvPr id="10" name="Freeform 8"/>
            <p:cNvSpPr>
              <a:spLocks noEditPoints="1"/>
            </p:cNvSpPr>
            <p:nvPr/>
          </p:nvSpPr>
          <p:spPr bwMode="auto">
            <a:xfrm>
              <a:off x="1225411" y="2650392"/>
              <a:ext cx="149067" cy="166334"/>
            </a:xfrm>
            <a:custGeom>
              <a:avLst/>
              <a:gdLst>
                <a:gd name="T0" fmla="*/ 79 w 109"/>
                <a:gd name="T1" fmla="*/ 46 h 122"/>
                <a:gd name="T2" fmla="*/ 55 w 109"/>
                <a:gd name="T3" fmla="*/ 21 h 122"/>
                <a:gd name="T4" fmla="*/ 31 w 109"/>
                <a:gd name="T5" fmla="*/ 46 h 122"/>
                <a:gd name="T6" fmla="*/ 79 w 109"/>
                <a:gd name="T7" fmla="*/ 46 h 122"/>
                <a:gd name="T8" fmla="*/ 56 w 109"/>
                <a:gd name="T9" fmla="*/ 122 h 122"/>
                <a:gd name="T10" fmla="*/ 0 w 109"/>
                <a:gd name="T11" fmla="*/ 62 h 122"/>
                <a:gd name="T12" fmla="*/ 55 w 109"/>
                <a:gd name="T13" fmla="*/ 0 h 122"/>
                <a:gd name="T14" fmla="*/ 109 w 109"/>
                <a:gd name="T15" fmla="*/ 60 h 122"/>
                <a:gd name="T16" fmla="*/ 109 w 109"/>
                <a:gd name="T17" fmla="*/ 66 h 122"/>
                <a:gd name="T18" fmla="*/ 31 w 109"/>
                <a:gd name="T19" fmla="*/ 66 h 122"/>
                <a:gd name="T20" fmla="*/ 58 w 109"/>
                <a:gd name="T21" fmla="*/ 100 h 122"/>
                <a:gd name="T22" fmla="*/ 85 w 109"/>
                <a:gd name="T23" fmla="*/ 84 h 122"/>
                <a:gd name="T24" fmla="*/ 108 w 109"/>
                <a:gd name="T25" fmla="*/ 97 h 122"/>
                <a:gd name="T26" fmla="*/ 56 w 109"/>
                <a:gd name="T27" fmla="*/ 12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9" h="122">
                  <a:moveTo>
                    <a:pt x="79" y="46"/>
                  </a:moveTo>
                  <a:cubicBezTo>
                    <a:pt x="79" y="30"/>
                    <a:pt x="70" y="21"/>
                    <a:pt x="55" y="21"/>
                  </a:cubicBezTo>
                  <a:cubicBezTo>
                    <a:pt x="41" y="21"/>
                    <a:pt x="32" y="30"/>
                    <a:pt x="31" y="46"/>
                  </a:cubicBezTo>
                  <a:lnTo>
                    <a:pt x="79" y="46"/>
                  </a:lnTo>
                  <a:close/>
                  <a:moveTo>
                    <a:pt x="56" y="122"/>
                  </a:moveTo>
                  <a:cubicBezTo>
                    <a:pt x="21" y="122"/>
                    <a:pt x="0" y="100"/>
                    <a:pt x="0" y="62"/>
                  </a:cubicBezTo>
                  <a:cubicBezTo>
                    <a:pt x="0" y="22"/>
                    <a:pt x="21" y="0"/>
                    <a:pt x="55" y="0"/>
                  </a:cubicBezTo>
                  <a:cubicBezTo>
                    <a:pt x="89" y="0"/>
                    <a:pt x="109" y="22"/>
                    <a:pt x="109" y="60"/>
                  </a:cubicBezTo>
                  <a:cubicBezTo>
                    <a:pt x="109" y="62"/>
                    <a:pt x="109" y="64"/>
                    <a:pt x="109" y="66"/>
                  </a:cubicBezTo>
                  <a:cubicBezTo>
                    <a:pt x="31" y="66"/>
                    <a:pt x="31" y="66"/>
                    <a:pt x="31" y="66"/>
                  </a:cubicBezTo>
                  <a:cubicBezTo>
                    <a:pt x="31" y="88"/>
                    <a:pt x="40" y="100"/>
                    <a:pt x="58" y="100"/>
                  </a:cubicBezTo>
                  <a:cubicBezTo>
                    <a:pt x="70" y="100"/>
                    <a:pt x="78" y="95"/>
                    <a:pt x="85" y="84"/>
                  </a:cubicBezTo>
                  <a:cubicBezTo>
                    <a:pt x="108" y="97"/>
                    <a:pt x="108" y="97"/>
                    <a:pt x="108" y="97"/>
                  </a:cubicBezTo>
                  <a:cubicBezTo>
                    <a:pt x="98" y="114"/>
                    <a:pt x="80" y="122"/>
                    <a:pt x="56" y="12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20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Helvetica 75 Bold" panose="020B0804020202020204" pitchFamily="34" charset="0"/>
              </a:endParaRPr>
            </a:p>
          </p:txBody>
        </p:sp>
        <p:sp>
          <p:nvSpPr>
            <p:cNvPr id="11" name="Freeform 9"/>
            <p:cNvSpPr>
              <a:spLocks noEditPoints="1"/>
            </p:cNvSpPr>
            <p:nvPr/>
          </p:nvSpPr>
          <p:spPr bwMode="auto">
            <a:xfrm>
              <a:off x="415039" y="2650392"/>
              <a:ext cx="158276" cy="169211"/>
            </a:xfrm>
            <a:custGeom>
              <a:avLst/>
              <a:gdLst>
                <a:gd name="T0" fmla="*/ 58 w 116"/>
                <a:gd name="T1" fmla="*/ 26 h 124"/>
                <a:gd name="T2" fmla="*/ 31 w 116"/>
                <a:gd name="T3" fmla="*/ 62 h 124"/>
                <a:gd name="T4" fmla="*/ 58 w 116"/>
                <a:gd name="T5" fmla="*/ 98 h 124"/>
                <a:gd name="T6" fmla="*/ 85 w 116"/>
                <a:gd name="T7" fmla="*/ 62 h 124"/>
                <a:gd name="T8" fmla="*/ 58 w 116"/>
                <a:gd name="T9" fmla="*/ 26 h 124"/>
                <a:gd name="T10" fmla="*/ 58 w 116"/>
                <a:gd name="T11" fmla="*/ 124 h 124"/>
                <a:gd name="T12" fmla="*/ 0 w 116"/>
                <a:gd name="T13" fmla="*/ 62 h 124"/>
                <a:gd name="T14" fmla="*/ 58 w 116"/>
                <a:gd name="T15" fmla="*/ 0 h 124"/>
                <a:gd name="T16" fmla="*/ 116 w 116"/>
                <a:gd name="T17" fmla="*/ 62 h 124"/>
                <a:gd name="T18" fmla="*/ 58 w 116"/>
                <a:gd name="T19" fmla="*/ 12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6" h="124">
                  <a:moveTo>
                    <a:pt x="58" y="26"/>
                  </a:moveTo>
                  <a:cubicBezTo>
                    <a:pt x="35" y="26"/>
                    <a:pt x="31" y="47"/>
                    <a:pt x="31" y="62"/>
                  </a:cubicBezTo>
                  <a:cubicBezTo>
                    <a:pt x="31" y="77"/>
                    <a:pt x="35" y="98"/>
                    <a:pt x="58" y="98"/>
                  </a:cubicBezTo>
                  <a:cubicBezTo>
                    <a:pt x="81" y="98"/>
                    <a:pt x="85" y="77"/>
                    <a:pt x="85" y="62"/>
                  </a:cubicBezTo>
                  <a:cubicBezTo>
                    <a:pt x="85" y="47"/>
                    <a:pt x="81" y="26"/>
                    <a:pt x="58" y="26"/>
                  </a:cubicBezTo>
                  <a:moveTo>
                    <a:pt x="58" y="124"/>
                  </a:moveTo>
                  <a:cubicBezTo>
                    <a:pt x="27" y="124"/>
                    <a:pt x="0" y="104"/>
                    <a:pt x="0" y="62"/>
                  </a:cubicBezTo>
                  <a:cubicBezTo>
                    <a:pt x="0" y="19"/>
                    <a:pt x="27" y="0"/>
                    <a:pt x="58" y="0"/>
                  </a:cubicBezTo>
                  <a:cubicBezTo>
                    <a:pt x="88" y="0"/>
                    <a:pt x="116" y="19"/>
                    <a:pt x="116" y="62"/>
                  </a:cubicBezTo>
                  <a:cubicBezTo>
                    <a:pt x="116" y="104"/>
                    <a:pt x="88" y="124"/>
                    <a:pt x="58" y="12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20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Helvetica 75 Bold" panose="020B0804020202020204" pitchFamily="34" charset="0"/>
              </a:endParaRPr>
            </a:p>
          </p:txBody>
        </p:sp>
        <p:sp>
          <p:nvSpPr>
            <p:cNvPr id="12" name="Freeform 10"/>
            <p:cNvSpPr>
              <a:spLocks/>
            </p:cNvSpPr>
            <p:nvPr/>
          </p:nvSpPr>
          <p:spPr bwMode="auto">
            <a:xfrm>
              <a:off x="602092" y="2650392"/>
              <a:ext cx="89785" cy="164031"/>
            </a:xfrm>
            <a:custGeom>
              <a:avLst/>
              <a:gdLst>
                <a:gd name="T0" fmla="*/ 0 w 66"/>
                <a:gd name="T1" fmla="*/ 3 h 120"/>
                <a:gd name="T2" fmla="*/ 30 w 66"/>
                <a:gd name="T3" fmla="*/ 3 h 120"/>
                <a:gd name="T4" fmla="*/ 30 w 66"/>
                <a:gd name="T5" fmla="*/ 17 h 120"/>
                <a:gd name="T6" fmla="*/ 62 w 66"/>
                <a:gd name="T7" fmla="*/ 0 h 120"/>
                <a:gd name="T8" fmla="*/ 66 w 66"/>
                <a:gd name="T9" fmla="*/ 1 h 120"/>
                <a:gd name="T10" fmla="*/ 66 w 66"/>
                <a:gd name="T11" fmla="*/ 30 h 120"/>
                <a:gd name="T12" fmla="*/ 64 w 66"/>
                <a:gd name="T13" fmla="*/ 30 h 120"/>
                <a:gd name="T14" fmla="*/ 32 w 66"/>
                <a:gd name="T15" fmla="*/ 42 h 120"/>
                <a:gd name="T16" fmla="*/ 32 w 66"/>
                <a:gd name="T17" fmla="*/ 120 h 120"/>
                <a:gd name="T18" fmla="*/ 0 w 66"/>
                <a:gd name="T19" fmla="*/ 120 h 120"/>
                <a:gd name="T20" fmla="*/ 0 w 66"/>
                <a:gd name="T21" fmla="*/ 3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6" h="120">
                  <a:moveTo>
                    <a:pt x="0" y="3"/>
                  </a:moveTo>
                  <a:cubicBezTo>
                    <a:pt x="30" y="3"/>
                    <a:pt x="30" y="3"/>
                    <a:pt x="30" y="3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35" y="9"/>
                    <a:pt x="49" y="0"/>
                    <a:pt x="62" y="0"/>
                  </a:cubicBezTo>
                  <a:cubicBezTo>
                    <a:pt x="63" y="0"/>
                    <a:pt x="65" y="0"/>
                    <a:pt x="66" y="1"/>
                  </a:cubicBezTo>
                  <a:cubicBezTo>
                    <a:pt x="66" y="30"/>
                    <a:pt x="66" y="30"/>
                    <a:pt x="66" y="30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51" y="30"/>
                    <a:pt x="36" y="32"/>
                    <a:pt x="32" y="42"/>
                  </a:cubicBezTo>
                  <a:cubicBezTo>
                    <a:pt x="32" y="120"/>
                    <a:pt x="32" y="120"/>
                    <a:pt x="32" y="120"/>
                  </a:cubicBezTo>
                  <a:cubicBezTo>
                    <a:pt x="0" y="120"/>
                    <a:pt x="0" y="120"/>
                    <a:pt x="0" y="120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20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Helvetica 75 Bold" panose="020B0804020202020204" pitchFamily="34" charset="0"/>
              </a:endParaRPr>
            </a:p>
          </p:txBody>
        </p:sp>
        <p:sp>
          <p:nvSpPr>
            <p:cNvPr id="13" name="Freeform 11"/>
            <p:cNvSpPr>
              <a:spLocks noEditPoints="1"/>
            </p:cNvSpPr>
            <p:nvPr/>
          </p:nvSpPr>
          <p:spPr bwMode="auto">
            <a:xfrm>
              <a:off x="1051020" y="2650392"/>
              <a:ext cx="149642" cy="226766"/>
            </a:xfrm>
            <a:custGeom>
              <a:avLst/>
              <a:gdLst>
                <a:gd name="T0" fmla="*/ 110 w 110"/>
                <a:gd name="T1" fmla="*/ 2 h 166"/>
                <a:gd name="T2" fmla="*/ 110 w 110"/>
                <a:gd name="T3" fmla="*/ 114 h 166"/>
                <a:gd name="T4" fmla="*/ 52 w 110"/>
                <a:gd name="T5" fmla="*/ 166 h 166"/>
                <a:gd name="T6" fmla="*/ 3 w 110"/>
                <a:gd name="T7" fmla="*/ 137 h 166"/>
                <a:gd name="T8" fmla="*/ 34 w 110"/>
                <a:gd name="T9" fmla="*/ 132 h 166"/>
                <a:gd name="T10" fmla="*/ 56 w 110"/>
                <a:gd name="T11" fmla="*/ 143 h 166"/>
                <a:gd name="T12" fmla="*/ 80 w 110"/>
                <a:gd name="T13" fmla="*/ 117 h 166"/>
                <a:gd name="T14" fmla="*/ 80 w 110"/>
                <a:gd name="T15" fmla="*/ 104 h 166"/>
                <a:gd name="T16" fmla="*/ 79 w 110"/>
                <a:gd name="T17" fmla="*/ 103 h 166"/>
                <a:gd name="T18" fmla="*/ 49 w 110"/>
                <a:gd name="T19" fmla="*/ 120 h 166"/>
                <a:gd name="T20" fmla="*/ 0 w 110"/>
                <a:gd name="T21" fmla="*/ 62 h 166"/>
                <a:gd name="T22" fmla="*/ 47 w 110"/>
                <a:gd name="T23" fmla="*/ 0 h 166"/>
                <a:gd name="T24" fmla="*/ 81 w 110"/>
                <a:gd name="T25" fmla="*/ 17 h 166"/>
                <a:gd name="T26" fmla="*/ 81 w 110"/>
                <a:gd name="T27" fmla="*/ 16 h 166"/>
                <a:gd name="T28" fmla="*/ 84 w 110"/>
                <a:gd name="T29" fmla="*/ 2 h 166"/>
                <a:gd name="T30" fmla="*/ 110 w 110"/>
                <a:gd name="T31" fmla="*/ 2 h 166"/>
                <a:gd name="T32" fmla="*/ 55 w 110"/>
                <a:gd name="T33" fmla="*/ 95 h 166"/>
                <a:gd name="T34" fmla="*/ 80 w 110"/>
                <a:gd name="T35" fmla="*/ 55 h 166"/>
                <a:gd name="T36" fmla="*/ 54 w 110"/>
                <a:gd name="T37" fmla="*/ 22 h 166"/>
                <a:gd name="T38" fmla="*/ 31 w 110"/>
                <a:gd name="T39" fmla="*/ 57 h 166"/>
                <a:gd name="T40" fmla="*/ 55 w 110"/>
                <a:gd name="T41" fmla="*/ 95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0" h="166">
                  <a:moveTo>
                    <a:pt x="110" y="2"/>
                  </a:moveTo>
                  <a:cubicBezTo>
                    <a:pt x="110" y="114"/>
                    <a:pt x="110" y="114"/>
                    <a:pt x="110" y="114"/>
                  </a:cubicBezTo>
                  <a:cubicBezTo>
                    <a:pt x="110" y="133"/>
                    <a:pt x="108" y="166"/>
                    <a:pt x="52" y="166"/>
                  </a:cubicBezTo>
                  <a:cubicBezTo>
                    <a:pt x="29" y="166"/>
                    <a:pt x="8" y="157"/>
                    <a:pt x="3" y="137"/>
                  </a:cubicBezTo>
                  <a:cubicBezTo>
                    <a:pt x="34" y="132"/>
                    <a:pt x="34" y="132"/>
                    <a:pt x="34" y="132"/>
                  </a:cubicBezTo>
                  <a:cubicBezTo>
                    <a:pt x="35" y="138"/>
                    <a:pt x="39" y="143"/>
                    <a:pt x="56" y="143"/>
                  </a:cubicBezTo>
                  <a:cubicBezTo>
                    <a:pt x="72" y="143"/>
                    <a:pt x="80" y="136"/>
                    <a:pt x="80" y="117"/>
                  </a:cubicBezTo>
                  <a:cubicBezTo>
                    <a:pt x="80" y="104"/>
                    <a:pt x="80" y="104"/>
                    <a:pt x="80" y="104"/>
                  </a:cubicBezTo>
                  <a:cubicBezTo>
                    <a:pt x="79" y="103"/>
                    <a:pt x="79" y="103"/>
                    <a:pt x="79" y="103"/>
                  </a:cubicBezTo>
                  <a:cubicBezTo>
                    <a:pt x="74" y="112"/>
                    <a:pt x="67" y="120"/>
                    <a:pt x="49" y="120"/>
                  </a:cubicBezTo>
                  <a:cubicBezTo>
                    <a:pt x="22" y="120"/>
                    <a:pt x="0" y="101"/>
                    <a:pt x="0" y="62"/>
                  </a:cubicBezTo>
                  <a:cubicBezTo>
                    <a:pt x="0" y="22"/>
                    <a:pt x="22" y="0"/>
                    <a:pt x="47" y="0"/>
                  </a:cubicBezTo>
                  <a:cubicBezTo>
                    <a:pt x="71" y="0"/>
                    <a:pt x="79" y="11"/>
                    <a:pt x="81" y="17"/>
                  </a:cubicBezTo>
                  <a:cubicBezTo>
                    <a:pt x="81" y="16"/>
                    <a:pt x="81" y="16"/>
                    <a:pt x="81" y="16"/>
                  </a:cubicBezTo>
                  <a:cubicBezTo>
                    <a:pt x="84" y="2"/>
                    <a:pt x="84" y="2"/>
                    <a:pt x="84" y="2"/>
                  </a:cubicBezTo>
                  <a:lnTo>
                    <a:pt x="110" y="2"/>
                  </a:lnTo>
                  <a:close/>
                  <a:moveTo>
                    <a:pt x="55" y="95"/>
                  </a:moveTo>
                  <a:cubicBezTo>
                    <a:pt x="78" y="95"/>
                    <a:pt x="80" y="71"/>
                    <a:pt x="80" y="55"/>
                  </a:cubicBezTo>
                  <a:cubicBezTo>
                    <a:pt x="80" y="37"/>
                    <a:pt x="71" y="22"/>
                    <a:pt x="54" y="22"/>
                  </a:cubicBezTo>
                  <a:cubicBezTo>
                    <a:pt x="43" y="22"/>
                    <a:pt x="31" y="30"/>
                    <a:pt x="31" y="57"/>
                  </a:cubicBezTo>
                  <a:cubicBezTo>
                    <a:pt x="31" y="71"/>
                    <a:pt x="32" y="95"/>
                    <a:pt x="55" y="9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20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Helvetica 75 Bold" panose="020B0804020202020204" pitchFamily="34" charset="0"/>
              </a:endParaRPr>
            </a:p>
          </p:txBody>
        </p:sp>
        <p:sp>
          <p:nvSpPr>
            <p:cNvPr id="14" name="Freeform 12"/>
            <p:cNvSpPr>
              <a:spLocks noEditPoints="1"/>
            </p:cNvSpPr>
            <p:nvPr/>
          </p:nvSpPr>
          <p:spPr bwMode="auto">
            <a:xfrm>
              <a:off x="1348002" y="2593413"/>
              <a:ext cx="112232" cy="52950"/>
            </a:xfrm>
            <a:custGeom>
              <a:avLst/>
              <a:gdLst>
                <a:gd name="T0" fmla="*/ 195 w 195"/>
                <a:gd name="T1" fmla="*/ 92 h 92"/>
                <a:gd name="T2" fmla="*/ 178 w 195"/>
                <a:gd name="T3" fmla="*/ 92 h 92"/>
                <a:gd name="T4" fmla="*/ 178 w 195"/>
                <a:gd name="T5" fmla="*/ 16 h 92"/>
                <a:gd name="T6" fmla="*/ 178 w 195"/>
                <a:gd name="T7" fmla="*/ 16 h 92"/>
                <a:gd name="T8" fmla="*/ 147 w 195"/>
                <a:gd name="T9" fmla="*/ 92 h 92"/>
                <a:gd name="T10" fmla="*/ 138 w 195"/>
                <a:gd name="T11" fmla="*/ 92 h 92"/>
                <a:gd name="T12" fmla="*/ 110 w 195"/>
                <a:gd name="T13" fmla="*/ 16 h 92"/>
                <a:gd name="T14" fmla="*/ 107 w 195"/>
                <a:gd name="T15" fmla="*/ 16 h 92"/>
                <a:gd name="T16" fmla="*/ 107 w 195"/>
                <a:gd name="T17" fmla="*/ 92 h 92"/>
                <a:gd name="T18" fmla="*/ 93 w 195"/>
                <a:gd name="T19" fmla="*/ 92 h 92"/>
                <a:gd name="T20" fmla="*/ 93 w 195"/>
                <a:gd name="T21" fmla="*/ 0 h 92"/>
                <a:gd name="T22" fmla="*/ 117 w 195"/>
                <a:gd name="T23" fmla="*/ 0 h 92"/>
                <a:gd name="T24" fmla="*/ 145 w 195"/>
                <a:gd name="T25" fmla="*/ 71 h 92"/>
                <a:gd name="T26" fmla="*/ 171 w 195"/>
                <a:gd name="T27" fmla="*/ 0 h 92"/>
                <a:gd name="T28" fmla="*/ 195 w 195"/>
                <a:gd name="T29" fmla="*/ 0 h 92"/>
                <a:gd name="T30" fmla="*/ 195 w 195"/>
                <a:gd name="T31" fmla="*/ 92 h 92"/>
                <a:gd name="T32" fmla="*/ 74 w 195"/>
                <a:gd name="T33" fmla="*/ 14 h 92"/>
                <a:gd name="T34" fmla="*/ 46 w 195"/>
                <a:gd name="T35" fmla="*/ 14 h 92"/>
                <a:gd name="T36" fmla="*/ 46 w 195"/>
                <a:gd name="T37" fmla="*/ 92 h 92"/>
                <a:gd name="T38" fmla="*/ 31 w 195"/>
                <a:gd name="T39" fmla="*/ 92 h 92"/>
                <a:gd name="T40" fmla="*/ 31 w 195"/>
                <a:gd name="T41" fmla="*/ 14 h 92"/>
                <a:gd name="T42" fmla="*/ 0 w 195"/>
                <a:gd name="T43" fmla="*/ 14 h 92"/>
                <a:gd name="T44" fmla="*/ 0 w 195"/>
                <a:gd name="T45" fmla="*/ 0 h 92"/>
                <a:gd name="T46" fmla="*/ 74 w 195"/>
                <a:gd name="T47" fmla="*/ 0 h 92"/>
                <a:gd name="T48" fmla="*/ 74 w 195"/>
                <a:gd name="T49" fmla="*/ 14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95" h="92">
                  <a:moveTo>
                    <a:pt x="195" y="92"/>
                  </a:moveTo>
                  <a:lnTo>
                    <a:pt x="178" y="92"/>
                  </a:lnTo>
                  <a:lnTo>
                    <a:pt x="178" y="16"/>
                  </a:lnTo>
                  <a:lnTo>
                    <a:pt x="178" y="16"/>
                  </a:lnTo>
                  <a:lnTo>
                    <a:pt x="147" y="92"/>
                  </a:lnTo>
                  <a:lnTo>
                    <a:pt x="138" y="92"/>
                  </a:lnTo>
                  <a:lnTo>
                    <a:pt x="110" y="16"/>
                  </a:lnTo>
                  <a:lnTo>
                    <a:pt x="107" y="16"/>
                  </a:lnTo>
                  <a:lnTo>
                    <a:pt x="107" y="92"/>
                  </a:lnTo>
                  <a:lnTo>
                    <a:pt x="93" y="92"/>
                  </a:lnTo>
                  <a:lnTo>
                    <a:pt x="93" y="0"/>
                  </a:lnTo>
                  <a:lnTo>
                    <a:pt x="117" y="0"/>
                  </a:lnTo>
                  <a:lnTo>
                    <a:pt x="145" y="71"/>
                  </a:lnTo>
                  <a:lnTo>
                    <a:pt x="171" y="0"/>
                  </a:lnTo>
                  <a:lnTo>
                    <a:pt x="195" y="0"/>
                  </a:lnTo>
                  <a:lnTo>
                    <a:pt x="195" y="92"/>
                  </a:lnTo>
                  <a:close/>
                  <a:moveTo>
                    <a:pt x="74" y="14"/>
                  </a:moveTo>
                  <a:lnTo>
                    <a:pt x="46" y="14"/>
                  </a:lnTo>
                  <a:lnTo>
                    <a:pt x="46" y="92"/>
                  </a:lnTo>
                  <a:lnTo>
                    <a:pt x="31" y="92"/>
                  </a:lnTo>
                  <a:lnTo>
                    <a:pt x="31" y="14"/>
                  </a:lnTo>
                  <a:lnTo>
                    <a:pt x="0" y="14"/>
                  </a:lnTo>
                  <a:lnTo>
                    <a:pt x="0" y="0"/>
                  </a:lnTo>
                  <a:lnTo>
                    <a:pt x="74" y="0"/>
                  </a:lnTo>
                  <a:lnTo>
                    <a:pt x="74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20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Helvetica 75 Bold" panose="020B0804020202020204" pitchFamily="34" charset="0"/>
              </a:endParaRPr>
            </a:p>
          </p:txBody>
        </p:sp>
      </p:grpSp>
      <p:sp>
        <p:nvSpPr>
          <p:cNvPr id="5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339725" y="339725"/>
            <a:ext cx="5832475" cy="3460750"/>
          </a:xfrm>
        </p:spPr>
        <p:txBody>
          <a:bodyPr/>
          <a:lstStyle>
            <a:lvl1pPr>
              <a:lnSpc>
                <a:spcPct val="85000"/>
              </a:lnSpc>
              <a:spcAft>
                <a:spcPts val="3200"/>
              </a:spcAft>
              <a:defRPr sz="5500">
                <a:solidFill>
                  <a:schemeClr val="bg1"/>
                </a:solidFill>
                <a:latin typeface="Helvetica 75 Bold" panose="020B0804020202020204" pitchFamily="34" charset="0"/>
              </a:defRPr>
            </a:lvl1pPr>
            <a:lvl2pPr>
              <a:lnSpc>
                <a:spcPct val="90000"/>
              </a:lnSpc>
              <a:spcAft>
                <a:spcPts val="2400"/>
              </a:spcAft>
              <a:defRPr>
                <a:latin typeface="Helvetica 75 Bold" panose="020B0804020202020204" pitchFamily="34" charset="0"/>
              </a:defRPr>
            </a:lvl2pPr>
          </a:lstStyle>
          <a:p>
            <a:pPr lvl="0"/>
            <a:r>
              <a:rPr lang="fr-FR" dirty="0"/>
              <a:t>Modifiez le texte du masque</a:t>
            </a:r>
          </a:p>
          <a:p>
            <a:pPr lvl="1"/>
            <a:r>
              <a:rPr lang="fr-FR" dirty="0"/>
              <a:t>Deuxième niveau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 hasCustomPrompt="1"/>
          </p:nvPr>
        </p:nvSpPr>
        <p:spPr>
          <a:xfrm>
            <a:off x="6508750" y="339725"/>
            <a:ext cx="2301875" cy="3460750"/>
          </a:xfrm>
        </p:spPr>
        <p:txBody>
          <a:bodyPr tIns="109728"/>
          <a:lstStyle>
            <a:lvl1pPr>
              <a:spcAft>
                <a:spcPts val="2400"/>
              </a:spcAft>
              <a:defRPr baseline="0">
                <a:latin typeface="Helvetica 75 Bold" panose="020B0804020202020204" pitchFamily="34" charset="0"/>
              </a:defRPr>
            </a:lvl1pPr>
            <a:lvl2pPr>
              <a:spcAft>
                <a:spcPts val="2400"/>
              </a:spcAft>
              <a:defRPr>
                <a:latin typeface="Helvetica 75 Bold" panose="020B0804020202020204" pitchFamily="34" charset="0"/>
              </a:defRPr>
            </a:lvl2pPr>
          </a:lstStyle>
          <a:p>
            <a:pPr lvl="0"/>
            <a:r>
              <a:rPr lang="fr-FR" dirty="0"/>
              <a:t>Modifiez le texte du masque</a:t>
            </a:r>
          </a:p>
          <a:p>
            <a:pPr lvl="1"/>
            <a:r>
              <a:rPr lang="fr-FR" dirty="0"/>
              <a:t>Deuxième niveau</a:t>
            </a:r>
          </a:p>
        </p:txBody>
      </p:sp>
    </p:spTree>
    <p:extLst>
      <p:ext uri="{BB962C8B-B14F-4D97-AF65-F5344CB8AC3E}">
        <p14:creationId xmlns:p14="http://schemas.microsoft.com/office/powerpoint/2010/main" val="3598278429"/>
      </p:ext>
    </p:extLst>
  </p:cSld>
  <p:clrMapOvr>
    <a:masterClrMapping/>
  </p:clrMapOvr>
  <p:transition spd="med">
    <p:fade/>
  </p:transition>
  <p:hf sldNum="0" hdr="0" ftr="0"/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39726" y="339725"/>
            <a:ext cx="8470899" cy="4130675"/>
          </a:xfrm>
        </p:spPr>
        <p:txBody>
          <a:bodyPr/>
          <a:lstStyle>
            <a:lvl1pPr>
              <a:lnSpc>
                <a:spcPct val="85000"/>
              </a:lnSpc>
              <a:spcAft>
                <a:spcPts val="0"/>
              </a:spcAft>
              <a:defRPr sz="3000">
                <a:solidFill>
                  <a:srgbClr val="FF6600"/>
                </a:solidFill>
                <a:latin typeface="Helvetica 75 Bold" panose="020B0804020202020204" pitchFamily="34" charset="0"/>
              </a:defRPr>
            </a:lvl1pPr>
            <a:lvl2pPr marL="401638" marR="0" indent="-401638" algn="l" defTabSz="514350" rtl="0" eaLnBrk="1" fontAlgn="base" latinLnBrk="0" hangingPunct="1">
              <a:lnSpc>
                <a:spcPct val="8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 lang="fr-FR" sz="3000" kern="1200" dirty="0" smtClean="0">
                <a:solidFill>
                  <a:schemeClr val="bg1"/>
                </a:solidFill>
                <a:latin typeface="Helvetica 75 Bold" panose="020B0804020202020204" pitchFamily="34" charset="0"/>
                <a:ea typeface="ＭＳ Ｐゴシック" pitchFamily="34" charset="-128"/>
                <a:cs typeface="+mn-cs"/>
              </a:defRPr>
            </a:lvl2pPr>
            <a:lvl3pPr marL="401638" indent="-401638">
              <a:lnSpc>
                <a:spcPct val="85000"/>
              </a:lnSpc>
              <a:spcAft>
                <a:spcPts val="800"/>
              </a:spcAft>
              <a:buFont typeface="+mj-lt"/>
              <a:buNone/>
              <a:defRPr sz="3000"/>
            </a:lvl3pPr>
            <a:lvl4pPr marL="401638" indent="-401638">
              <a:lnSpc>
                <a:spcPct val="85000"/>
              </a:lnSpc>
              <a:spcAft>
                <a:spcPts val="800"/>
              </a:spcAft>
              <a:buFont typeface="+mj-lt"/>
              <a:buNone/>
              <a:defRPr sz="3000"/>
            </a:lvl4pPr>
            <a:lvl5pPr marL="0" indent="0">
              <a:lnSpc>
                <a:spcPct val="85000"/>
              </a:lnSpc>
              <a:spcAft>
                <a:spcPts val="800"/>
              </a:spcAft>
              <a:buFont typeface="+mj-lt"/>
              <a:buNone/>
              <a:defRPr sz="3000"/>
            </a:lvl5pPr>
          </a:lstStyle>
          <a:p>
            <a:pPr lvl="0"/>
            <a:r>
              <a:rPr lang="fr-FR" dirty="0"/>
              <a:t>Modifiez le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1"/>
            <a:r>
              <a:rPr lang="fr-FR" dirty="0"/>
              <a:t>Troisième niveau</a:t>
            </a:r>
          </a:p>
          <a:p>
            <a:pPr marL="401638" lvl="1" indent="-401638" algn="l" defTabSz="514350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ts val="400"/>
              </a:spcAft>
              <a:buFont typeface="+mj-lt"/>
              <a:buAutoNum type="arabicPeriod"/>
            </a:pPr>
            <a:r>
              <a:rPr lang="fr-FR" dirty="0"/>
              <a:t>Quatrième niveau</a:t>
            </a:r>
          </a:p>
          <a:p>
            <a:pPr marL="401638" marR="0" lvl="1" indent="-401638" algn="l" defTabSz="51435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4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fr-FR" dirty="0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235142185"/>
      </p:ext>
    </p:extLst>
  </p:cSld>
  <p:clrMapOvr>
    <a:masterClrMapping/>
  </p:clrMapOvr>
  <p:transition spd="med">
    <p:fade/>
  </p:transition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39726" y="339725"/>
            <a:ext cx="8470899" cy="4130675"/>
          </a:xfrm>
        </p:spPr>
        <p:txBody>
          <a:bodyPr/>
          <a:lstStyle>
            <a:lvl1pPr>
              <a:lnSpc>
                <a:spcPct val="85000"/>
              </a:lnSpc>
              <a:spcAft>
                <a:spcPts val="3200"/>
              </a:spcAft>
              <a:defRPr sz="5500">
                <a:solidFill>
                  <a:schemeClr val="bg1"/>
                </a:solidFill>
                <a:latin typeface="Helvetica 75 Bold" panose="020B0804020202020204" pitchFamily="34" charset="0"/>
              </a:defRPr>
            </a:lvl1pPr>
            <a:lvl2pPr>
              <a:lnSpc>
                <a:spcPct val="90000"/>
              </a:lnSpc>
              <a:spcAft>
                <a:spcPts val="2400"/>
              </a:spcAft>
              <a:defRPr sz="1400">
                <a:latin typeface="Helvetica 75 Bold" panose="020B0804020202020204" pitchFamily="34" charset="0"/>
              </a:defRPr>
            </a:lvl2pPr>
            <a:lvl3pPr marL="0" indent="0">
              <a:lnSpc>
                <a:spcPct val="85000"/>
              </a:lnSpc>
              <a:spcAft>
                <a:spcPts val="800"/>
              </a:spcAft>
              <a:buNone/>
              <a:defRPr sz="1200"/>
            </a:lvl3pPr>
            <a:lvl4pPr>
              <a:lnSpc>
                <a:spcPct val="85000"/>
              </a:lnSpc>
              <a:spcAft>
                <a:spcPts val="800"/>
              </a:spcAft>
              <a:defRPr sz="5500"/>
            </a:lvl4pPr>
            <a:lvl5pPr>
              <a:lnSpc>
                <a:spcPct val="85000"/>
              </a:lnSpc>
              <a:spcAft>
                <a:spcPts val="800"/>
              </a:spcAft>
              <a:defRPr sz="5500"/>
            </a:lvl5pPr>
          </a:lstStyle>
          <a:p>
            <a:pPr lvl="0"/>
            <a:r>
              <a:rPr lang="fr-FR" dirty="0"/>
              <a:t>Modifiez le texte du masque</a:t>
            </a:r>
          </a:p>
          <a:p>
            <a:pPr lvl="1"/>
            <a:r>
              <a:rPr lang="fr-FR" dirty="0"/>
              <a:t>Deuxième niveau</a:t>
            </a:r>
          </a:p>
        </p:txBody>
      </p:sp>
    </p:spTree>
    <p:extLst>
      <p:ext uri="{BB962C8B-B14F-4D97-AF65-F5344CB8AC3E}">
        <p14:creationId xmlns:p14="http://schemas.microsoft.com/office/powerpoint/2010/main" val="1783864858"/>
      </p:ext>
    </p:extLst>
  </p:cSld>
  <p:clrMapOvr>
    <a:masterClrMapping/>
  </p:clrMapOvr>
  <p:transition spd="med">
    <p:fade/>
  </p:transition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39725" y="339725"/>
            <a:ext cx="8470900" cy="623888"/>
          </a:xfrm>
        </p:spPr>
        <p:txBody>
          <a:bodyPr/>
          <a:lstStyle>
            <a:lvl1pPr>
              <a:lnSpc>
                <a:spcPct val="90000"/>
              </a:lnSpc>
              <a:spcAft>
                <a:spcPts val="0"/>
              </a:spcAft>
              <a:defRPr sz="2000">
                <a:solidFill>
                  <a:srgbClr val="FF6600"/>
                </a:solidFill>
                <a:latin typeface="Helvetica 75 Bold" panose="020B0804020202020204" pitchFamily="34" charset="0"/>
              </a:defRPr>
            </a:lvl1pPr>
          </a:lstStyle>
          <a:p>
            <a:r>
              <a:rPr lang="fr-FR" dirty="0"/>
              <a:t>Modifiez le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39726" y="1304924"/>
            <a:ext cx="8470899" cy="3165475"/>
          </a:xfrm>
        </p:spPr>
        <p:txBody>
          <a:bodyPr/>
          <a:lstStyle>
            <a:lvl1pPr>
              <a:lnSpc>
                <a:spcPct val="90000"/>
              </a:lnSpc>
              <a:spcAft>
                <a:spcPts val="800"/>
              </a:spcAft>
              <a:defRPr sz="1400" baseline="0">
                <a:solidFill>
                  <a:srgbClr val="FF6600"/>
                </a:solidFill>
                <a:latin typeface="Helvetica 75 Bold" panose="020B0804020202020204" pitchFamily="34" charset="0"/>
              </a:defRPr>
            </a:lvl1pPr>
            <a:lvl2pPr>
              <a:lnSpc>
                <a:spcPct val="90000"/>
              </a:lnSpc>
              <a:spcAft>
                <a:spcPts val="800"/>
              </a:spcAft>
              <a:defRPr sz="1400">
                <a:latin typeface="Helvetica 75 Bold" panose="020B0804020202020204" pitchFamily="34" charset="0"/>
              </a:defRPr>
            </a:lvl2pPr>
            <a:lvl3pPr>
              <a:lnSpc>
                <a:spcPct val="90000"/>
              </a:lnSpc>
              <a:spcAft>
                <a:spcPts val="800"/>
              </a:spcAft>
              <a:defRPr sz="1400">
                <a:latin typeface="Helvetica 75 Bold" panose="020B0804020202020204" pitchFamily="34" charset="0"/>
              </a:defRPr>
            </a:lvl3pPr>
            <a:lvl4pPr>
              <a:lnSpc>
                <a:spcPct val="90000"/>
              </a:lnSpc>
              <a:spcAft>
                <a:spcPts val="800"/>
              </a:spcAft>
              <a:defRPr sz="1400">
                <a:latin typeface="Helvetica 75 Bold" panose="020B0804020202020204" pitchFamily="34" charset="0"/>
              </a:defRPr>
            </a:lvl4pPr>
            <a:lvl5pPr>
              <a:lnSpc>
                <a:spcPct val="90000"/>
              </a:lnSpc>
              <a:spcAft>
                <a:spcPts val="800"/>
              </a:spcAft>
              <a:defRPr sz="1400">
                <a:latin typeface="Helvetica 75 Bold" panose="020B0804020202020204" pitchFamily="34" charset="0"/>
              </a:defRPr>
            </a:lvl5pPr>
          </a:lstStyle>
          <a:p>
            <a:pPr lvl="0"/>
            <a:r>
              <a:rPr lang="fr-FR" dirty="0"/>
              <a:t>Modifiez le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4943185"/>
      </p:ext>
    </p:extLst>
  </p:cSld>
  <p:clrMapOvr>
    <a:masterClrMapping/>
  </p:clrMapOvr>
  <p:transition spd="med">
    <p:fade/>
  </p:transition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39725" y="339724"/>
            <a:ext cx="8470900" cy="623889"/>
          </a:xfrm>
        </p:spPr>
        <p:txBody>
          <a:bodyPr/>
          <a:lstStyle>
            <a:lvl1pPr>
              <a:lnSpc>
                <a:spcPct val="90000"/>
              </a:lnSpc>
              <a:spcAft>
                <a:spcPts val="0"/>
              </a:spcAft>
              <a:defRPr sz="2000">
                <a:solidFill>
                  <a:srgbClr val="FF6600"/>
                </a:solidFill>
                <a:latin typeface="Helvetica 75 Bold" panose="020B0804020202020204" pitchFamily="34" charset="0"/>
              </a:defRPr>
            </a:lvl1pPr>
          </a:lstStyle>
          <a:p>
            <a:r>
              <a:rPr lang="fr-FR" dirty="0"/>
              <a:t>Modifiez le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39724" y="1304925"/>
            <a:ext cx="4065589" cy="3165474"/>
          </a:xfrm>
        </p:spPr>
        <p:txBody>
          <a:bodyPr/>
          <a:lstStyle>
            <a:lvl1pPr>
              <a:lnSpc>
                <a:spcPct val="90000"/>
              </a:lnSpc>
              <a:spcAft>
                <a:spcPts val="800"/>
              </a:spcAft>
              <a:defRPr baseline="0">
                <a:solidFill>
                  <a:srgbClr val="FF6600"/>
                </a:solidFill>
                <a:latin typeface="Helvetica 75 Bold" panose="020B0804020202020204" pitchFamily="34" charset="0"/>
              </a:defRPr>
            </a:lvl1pPr>
            <a:lvl2pPr>
              <a:lnSpc>
                <a:spcPct val="90000"/>
              </a:lnSpc>
              <a:spcAft>
                <a:spcPts val="800"/>
              </a:spcAft>
              <a:defRPr>
                <a:latin typeface="Helvetica 75 Bold" panose="020B0804020202020204" pitchFamily="34" charset="0"/>
              </a:defRPr>
            </a:lvl2pPr>
            <a:lvl3pPr>
              <a:lnSpc>
                <a:spcPct val="90000"/>
              </a:lnSpc>
              <a:spcAft>
                <a:spcPts val="800"/>
              </a:spcAft>
              <a:defRPr>
                <a:latin typeface="Helvetica 75 Bold" panose="020B0804020202020204" pitchFamily="34" charset="0"/>
              </a:defRPr>
            </a:lvl3pPr>
            <a:lvl4pPr>
              <a:lnSpc>
                <a:spcPct val="90000"/>
              </a:lnSpc>
              <a:spcAft>
                <a:spcPts val="800"/>
              </a:spcAft>
              <a:defRPr>
                <a:latin typeface="Helvetica 75 Bold" panose="020B0804020202020204" pitchFamily="34" charset="0"/>
              </a:defRPr>
            </a:lvl4pPr>
            <a:lvl5pPr>
              <a:lnSpc>
                <a:spcPct val="90000"/>
              </a:lnSpc>
              <a:spcAft>
                <a:spcPts val="800"/>
              </a:spcAft>
              <a:defRPr>
                <a:latin typeface="Helvetica 75 Bold" panose="020B0804020202020204" pitchFamily="34" charset="0"/>
              </a:defRPr>
            </a:lvl5pPr>
          </a:lstStyle>
          <a:p>
            <a:pPr lvl="0"/>
            <a:r>
              <a:rPr lang="fr-FR" dirty="0"/>
              <a:t>Modifiez le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0" hasCustomPrompt="1"/>
          </p:nvPr>
        </p:nvSpPr>
        <p:spPr>
          <a:xfrm>
            <a:off x="4738688" y="1304925"/>
            <a:ext cx="4065589" cy="3165474"/>
          </a:xfrm>
        </p:spPr>
        <p:txBody>
          <a:bodyPr/>
          <a:lstStyle>
            <a:lvl1pPr>
              <a:lnSpc>
                <a:spcPct val="90000"/>
              </a:lnSpc>
              <a:spcAft>
                <a:spcPts val="800"/>
              </a:spcAft>
              <a:defRPr baseline="0">
                <a:solidFill>
                  <a:srgbClr val="FF6600"/>
                </a:solidFill>
                <a:latin typeface="Helvetica 75 Bold" panose="020B0804020202020204" pitchFamily="34" charset="0"/>
              </a:defRPr>
            </a:lvl1pPr>
            <a:lvl2pPr>
              <a:lnSpc>
                <a:spcPct val="90000"/>
              </a:lnSpc>
              <a:spcAft>
                <a:spcPts val="800"/>
              </a:spcAft>
              <a:defRPr>
                <a:latin typeface="Helvetica 75 Bold" panose="020B0804020202020204" pitchFamily="34" charset="0"/>
              </a:defRPr>
            </a:lvl2pPr>
            <a:lvl3pPr>
              <a:lnSpc>
                <a:spcPct val="90000"/>
              </a:lnSpc>
              <a:spcAft>
                <a:spcPts val="800"/>
              </a:spcAft>
              <a:defRPr>
                <a:latin typeface="Helvetica 75 Bold" panose="020B0804020202020204" pitchFamily="34" charset="0"/>
              </a:defRPr>
            </a:lvl3pPr>
            <a:lvl4pPr>
              <a:lnSpc>
                <a:spcPct val="90000"/>
              </a:lnSpc>
              <a:spcAft>
                <a:spcPts val="800"/>
              </a:spcAft>
              <a:defRPr>
                <a:latin typeface="Helvetica 75 Bold" panose="020B0804020202020204" pitchFamily="34" charset="0"/>
              </a:defRPr>
            </a:lvl4pPr>
            <a:lvl5pPr>
              <a:lnSpc>
                <a:spcPct val="90000"/>
              </a:lnSpc>
              <a:spcAft>
                <a:spcPts val="800"/>
              </a:spcAft>
              <a:defRPr>
                <a:latin typeface="Helvetica 75 Bold" panose="020B0804020202020204" pitchFamily="34" charset="0"/>
              </a:defRPr>
            </a:lvl5pPr>
          </a:lstStyle>
          <a:p>
            <a:pPr lvl="0"/>
            <a:r>
              <a:rPr lang="fr-FR" dirty="0"/>
              <a:t>Modifiez le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4488941"/>
      </p:ext>
    </p:extLst>
  </p:cSld>
  <p:clrMapOvr>
    <a:masterClrMapping/>
  </p:clrMapOvr>
  <p:transition spd="med">
    <p:fade/>
  </p:transition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message cl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39726" y="1304925"/>
            <a:ext cx="8470899" cy="3165475"/>
          </a:xfrm>
        </p:spPr>
        <p:txBody>
          <a:bodyPr/>
          <a:lstStyle>
            <a:lvl1pPr>
              <a:lnSpc>
                <a:spcPct val="85000"/>
              </a:lnSpc>
              <a:spcAft>
                <a:spcPts val="2400"/>
              </a:spcAft>
              <a:defRPr sz="3000" baseline="0">
                <a:solidFill>
                  <a:schemeClr val="bg1"/>
                </a:solidFill>
                <a:latin typeface="Helvetica 75 Bold" panose="020B0804020202020204" pitchFamily="34" charset="0"/>
              </a:defRPr>
            </a:lvl1pPr>
            <a:lvl2pPr>
              <a:lnSpc>
                <a:spcPct val="90000"/>
              </a:lnSpc>
              <a:spcAft>
                <a:spcPts val="800"/>
              </a:spcAft>
              <a:defRPr sz="1400">
                <a:solidFill>
                  <a:schemeClr val="bg1"/>
                </a:solidFill>
                <a:latin typeface="Helvetica 75 Bold" panose="020B0804020202020204" pitchFamily="34" charset="0"/>
              </a:defRPr>
            </a:lvl2pPr>
            <a:lvl3pPr>
              <a:lnSpc>
                <a:spcPct val="90000"/>
              </a:lnSpc>
              <a:spcAft>
                <a:spcPts val="800"/>
              </a:spcAft>
              <a:defRPr sz="1400">
                <a:solidFill>
                  <a:schemeClr val="bg1"/>
                </a:solidFill>
                <a:latin typeface="Helvetica 75 Bold" panose="020B0804020202020204" pitchFamily="34" charset="0"/>
              </a:defRPr>
            </a:lvl3pPr>
            <a:lvl4pPr>
              <a:lnSpc>
                <a:spcPct val="90000"/>
              </a:lnSpc>
              <a:spcAft>
                <a:spcPts val="800"/>
              </a:spcAft>
              <a:defRPr sz="1400">
                <a:solidFill>
                  <a:schemeClr val="bg1"/>
                </a:solidFill>
                <a:latin typeface="Helvetica 75 Bold" panose="020B0804020202020204" pitchFamily="34" charset="0"/>
              </a:defRPr>
            </a:lvl4pPr>
            <a:lvl5pPr>
              <a:lnSpc>
                <a:spcPct val="90000"/>
              </a:lnSpc>
              <a:spcAft>
                <a:spcPts val="800"/>
              </a:spcAft>
              <a:defRPr sz="1400">
                <a:solidFill>
                  <a:schemeClr val="bg1"/>
                </a:solidFill>
                <a:latin typeface="Helvetica 75 Bold" panose="020B0804020202020204" pitchFamily="34" charset="0"/>
              </a:defRPr>
            </a:lvl5pPr>
          </a:lstStyle>
          <a:p>
            <a:pPr lvl="0"/>
            <a:r>
              <a:rPr lang="fr-FR" dirty="0"/>
              <a:t>Modifiez le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339725" y="339724"/>
            <a:ext cx="8470900" cy="623889"/>
          </a:xfrm>
        </p:spPr>
        <p:txBody>
          <a:bodyPr/>
          <a:lstStyle>
            <a:lvl1pPr>
              <a:lnSpc>
                <a:spcPct val="90000"/>
              </a:lnSpc>
              <a:spcAft>
                <a:spcPts val="0"/>
              </a:spcAft>
              <a:defRPr sz="2000">
                <a:solidFill>
                  <a:srgbClr val="FF6600"/>
                </a:solidFill>
                <a:latin typeface="Helvetica 75 Bold" panose="020B0804020202020204" pitchFamily="34" charset="0"/>
              </a:defRPr>
            </a:lvl1pPr>
          </a:lstStyle>
          <a:p>
            <a:r>
              <a:rPr lang="fr-FR" dirty="0"/>
              <a:t>Modifiez le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5381514"/>
      </p:ext>
    </p:extLst>
  </p:cSld>
  <p:clrMapOvr>
    <a:masterClrMapping/>
  </p:clrMapOvr>
  <p:transition spd="med">
    <p:fade/>
  </p:transition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ssage cl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39726" y="339725"/>
            <a:ext cx="8470899" cy="4130675"/>
          </a:xfrm>
        </p:spPr>
        <p:txBody>
          <a:bodyPr/>
          <a:lstStyle>
            <a:lvl1pPr>
              <a:lnSpc>
                <a:spcPct val="85000"/>
              </a:lnSpc>
              <a:spcAft>
                <a:spcPts val="2400"/>
              </a:spcAft>
              <a:defRPr sz="3000" baseline="0">
                <a:solidFill>
                  <a:schemeClr val="bg1"/>
                </a:solidFill>
                <a:latin typeface="Helvetica 75 Bold" panose="020B0804020202020204" pitchFamily="34" charset="0"/>
              </a:defRPr>
            </a:lvl1pPr>
            <a:lvl2pPr>
              <a:lnSpc>
                <a:spcPct val="90000"/>
              </a:lnSpc>
              <a:spcAft>
                <a:spcPts val="800"/>
              </a:spcAft>
              <a:defRPr sz="1400">
                <a:solidFill>
                  <a:schemeClr val="bg1"/>
                </a:solidFill>
                <a:latin typeface="Helvetica 75 Bold" panose="020B0804020202020204" pitchFamily="34" charset="0"/>
              </a:defRPr>
            </a:lvl2pPr>
            <a:lvl3pPr>
              <a:lnSpc>
                <a:spcPct val="90000"/>
              </a:lnSpc>
              <a:spcAft>
                <a:spcPts val="800"/>
              </a:spcAft>
              <a:defRPr sz="1400">
                <a:solidFill>
                  <a:schemeClr val="bg1"/>
                </a:solidFill>
                <a:latin typeface="Helvetica 75 Bold" panose="020B0804020202020204" pitchFamily="34" charset="0"/>
              </a:defRPr>
            </a:lvl3pPr>
            <a:lvl4pPr>
              <a:lnSpc>
                <a:spcPct val="90000"/>
              </a:lnSpc>
              <a:spcAft>
                <a:spcPts val="800"/>
              </a:spcAft>
              <a:defRPr sz="1400">
                <a:solidFill>
                  <a:schemeClr val="bg1"/>
                </a:solidFill>
                <a:latin typeface="Helvetica 75 Bold" panose="020B0804020202020204" pitchFamily="34" charset="0"/>
              </a:defRPr>
            </a:lvl4pPr>
            <a:lvl5pPr>
              <a:lnSpc>
                <a:spcPct val="90000"/>
              </a:lnSpc>
              <a:spcAft>
                <a:spcPts val="800"/>
              </a:spcAft>
              <a:defRPr sz="1400">
                <a:solidFill>
                  <a:schemeClr val="bg1"/>
                </a:solidFill>
                <a:latin typeface="Helvetica 75 Bold" panose="020B0804020202020204" pitchFamily="34" charset="0"/>
              </a:defRPr>
            </a:lvl5pPr>
          </a:lstStyle>
          <a:p>
            <a:pPr lvl="0"/>
            <a:r>
              <a:rPr lang="fr-FR" dirty="0"/>
              <a:t>Modifiez le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8533869"/>
      </p:ext>
    </p:extLst>
  </p:cSld>
  <p:clrMapOvr>
    <a:masterClrMapping/>
  </p:clrMapOvr>
  <p:transition spd="med">
    <p:fade/>
  </p:transition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spcAft>
                <a:spcPts val="0"/>
              </a:spcAft>
              <a:defRPr>
                <a:solidFill>
                  <a:srgbClr val="FF6600"/>
                </a:solidFill>
                <a:latin typeface="Helvetica 75 Bold" panose="020B0804020202020204" pitchFamily="34" charset="0"/>
              </a:defRPr>
            </a:lvl1pPr>
          </a:lstStyle>
          <a:p>
            <a:r>
              <a:rPr lang="fr-FR" dirty="0"/>
              <a:t>Modifiez le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1470602"/>
      </p:ext>
    </p:extLst>
  </p:cSld>
  <p:clrMapOvr>
    <a:masterClrMapping/>
  </p:clrMapOvr>
  <p:transition spd="med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ssage cl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39726" y="339725"/>
            <a:ext cx="8470899" cy="4130675"/>
          </a:xfrm>
        </p:spPr>
        <p:txBody>
          <a:bodyPr/>
          <a:lstStyle>
            <a:lvl1pPr>
              <a:lnSpc>
                <a:spcPct val="85000"/>
              </a:lnSpc>
              <a:spcAft>
                <a:spcPts val="2400"/>
              </a:spcAft>
              <a:defRPr sz="3000" baseline="0">
                <a:solidFill>
                  <a:schemeClr val="bg1"/>
                </a:solidFill>
                <a:latin typeface="Helvetica 75 Bold" panose="020B0804020202020204" pitchFamily="34" charset="0"/>
              </a:defRPr>
            </a:lvl1pPr>
            <a:lvl2pPr>
              <a:lnSpc>
                <a:spcPct val="90000"/>
              </a:lnSpc>
              <a:spcAft>
                <a:spcPts val="800"/>
              </a:spcAft>
              <a:defRPr sz="1400">
                <a:solidFill>
                  <a:schemeClr val="bg1"/>
                </a:solidFill>
                <a:latin typeface="Helvetica 75 Bold" panose="020B0804020202020204" pitchFamily="34" charset="0"/>
              </a:defRPr>
            </a:lvl2pPr>
            <a:lvl3pPr>
              <a:lnSpc>
                <a:spcPct val="90000"/>
              </a:lnSpc>
              <a:spcAft>
                <a:spcPts val="800"/>
              </a:spcAft>
              <a:defRPr sz="1400">
                <a:solidFill>
                  <a:schemeClr val="bg1"/>
                </a:solidFill>
                <a:latin typeface="Helvetica 75 Bold" panose="020B0804020202020204" pitchFamily="34" charset="0"/>
              </a:defRPr>
            </a:lvl3pPr>
            <a:lvl4pPr>
              <a:lnSpc>
                <a:spcPct val="90000"/>
              </a:lnSpc>
              <a:spcAft>
                <a:spcPts val="800"/>
              </a:spcAft>
              <a:defRPr sz="1400">
                <a:solidFill>
                  <a:schemeClr val="bg1"/>
                </a:solidFill>
                <a:latin typeface="Helvetica 75 Bold" panose="020B0804020202020204" pitchFamily="34" charset="0"/>
              </a:defRPr>
            </a:lvl4pPr>
            <a:lvl5pPr>
              <a:lnSpc>
                <a:spcPct val="90000"/>
              </a:lnSpc>
              <a:spcAft>
                <a:spcPts val="800"/>
              </a:spcAft>
              <a:defRPr sz="1400">
                <a:solidFill>
                  <a:schemeClr val="bg1"/>
                </a:solidFill>
                <a:latin typeface="Helvetica 75 Bold" panose="020B0804020202020204" pitchFamily="34" charset="0"/>
              </a:defRPr>
            </a:lvl5pPr>
          </a:lstStyle>
          <a:p>
            <a:pPr lvl="0"/>
            <a:r>
              <a:rPr lang="fr-FR" dirty="0"/>
              <a:t>Modifiez le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  <a:endParaRPr lang="en-US" dirty="0"/>
          </a:p>
        </p:txBody>
      </p:sp>
      <p:sp>
        <p:nvSpPr>
          <p:cNvPr id="4" name="Text Placeholder 10"/>
          <p:cNvSpPr txBox="1">
            <a:spLocks/>
          </p:cNvSpPr>
          <p:nvPr userDrawn="1"/>
        </p:nvSpPr>
        <p:spPr>
          <a:xfrm>
            <a:off x="336550" y="4735637"/>
            <a:ext cx="275010" cy="334961"/>
          </a:xfrm>
          <a:prstGeom prst="rect">
            <a:avLst/>
          </a:prstGeom>
        </p:spPr>
        <p:txBody>
          <a:bodyPr wrap="square" lIns="0" tIns="0" rIns="0" bIns="0" anchor="b">
            <a:normAutofit/>
          </a:bodyPr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tx1"/>
              </a:buClr>
              <a:buSzTx/>
              <a:buFont typeface="Helvetica 75" panose="020B0804020202020204" pitchFamily="34" charset="0"/>
              <a:buNone/>
              <a:tabLst/>
              <a:defRPr lang="fr-FR" sz="1200" kern="1200" baseline="0" dirty="0" smtClean="0">
                <a:solidFill>
                  <a:schemeClr val="tx1">
                    <a:lumMod val="50000"/>
                  </a:schemeClr>
                </a:solidFill>
                <a:latin typeface="Helvetica 75" panose="020B0804020202020204" pitchFamily="34" charset="0"/>
                <a:ea typeface="+mn-ea"/>
                <a:cs typeface="+mn-cs"/>
              </a:defRPr>
            </a:lvl1pPr>
            <a:lvl2pPr marL="688975" indent="-231775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baseline="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2pPr>
            <a:lvl3pPr marL="1244600" indent="-28575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baseline="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3pPr>
            <a:lvl4pPr marL="1663700" indent="-28575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4pPr>
            <a:lvl5pPr marL="2251075" indent="-59690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dirty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85000"/>
              </a:lnSpc>
              <a:spcAft>
                <a:spcPts val="1200"/>
              </a:spcAft>
              <a:buClr>
                <a:srgbClr val="FFFFFF"/>
              </a:buClr>
              <a:defRPr/>
            </a:pPr>
            <a:fld id="{8702007A-2642-4DC4-A457-FD791426C840}" type="slidenum">
              <a:rPr lang="en-GB" sz="800">
                <a:solidFill>
                  <a:srgbClr val="FFFFFF"/>
                </a:solidFill>
                <a:latin typeface="Helvetica 75 Bold" panose="020B0804020202020204" pitchFamily="34" charset="0"/>
              </a:rPr>
              <a:pPr>
                <a:lnSpc>
                  <a:spcPct val="85000"/>
                </a:lnSpc>
                <a:spcAft>
                  <a:spcPts val="1200"/>
                </a:spcAft>
                <a:buClr>
                  <a:srgbClr val="FFFFFF"/>
                </a:buClr>
                <a:defRPr/>
              </a:pPr>
              <a:t>‹#›</a:t>
            </a:fld>
            <a:endParaRPr lang="en-GB" sz="800">
              <a:solidFill>
                <a:srgbClr val="FFFFFF"/>
              </a:solidFill>
              <a:latin typeface="Helvetica 75 Bold" panose="020B0804020202020204" pitchFamily="34" charset="0"/>
            </a:endParaRPr>
          </a:p>
        </p:txBody>
      </p:sp>
      <p:sp>
        <p:nvSpPr>
          <p:cNvPr id="5" name="Text Placeholder 10"/>
          <p:cNvSpPr txBox="1">
            <a:spLocks/>
          </p:cNvSpPr>
          <p:nvPr userDrawn="1"/>
        </p:nvSpPr>
        <p:spPr>
          <a:xfrm>
            <a:off x="656231" y="4824312"/>
            <a:ext cx="8151220" cy="339726"/>
          </a:xfrm>
          <a:prstGeom prst="rect">
            <a:avLst/>
          </a:prstGeom>
        </p:spPr>
        <p:txBody>
          <a:bodyPr wrap="square" lIns="0" tIns="0" rIns="0" bIns="0" anchor="b">
            <a:noAutofit/>
          </a:bodyPr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tx1"/>
              </a:buClr>
              <a:buSzTx/>
              <a:buFont typeface="Helvetica 75" panose="020B0804020202020204" pitchFamily="34" charset="0"/>
              <a:buNone/>
              <a:tabLst/>
              <a:defRPr lang="fr-FR" sz="1200" kern="1200" baseline="0" dirty="0" smtClean="0">
                <a:solidFill>
                  <a:schemeClr val="tx1">
                    <a:lumMod val="50000"/>
                  </a:schemeClr>
                </a:solidFill>
                <a:latin typeface="Helvetica 75" panose="020B0804020202020204" pitchFamily="34" charset="0"/>
                <a:ea typeface="+mn-ea"/>
                <a:cs typeface="+mn-cs"/>
              </a:defRPr>
            </a:lvl1pPr>
            <a:lvl2pPr marL="688975" indent="-231775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baseline="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2pPr>
            <a:lvl3pPr marL="1244600" indent="-28575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baseline="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3pPr>
            <a:lvl4pPr marL="1663700" indent="-28575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4pPr>
            <a:lvl5pPr marL="2251075" indent="-59690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dirty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FFFFFF"/>
              </a:buClr>
              <a:defRPr/>
            </a:pPr>
            <a:r>
              <a:rPr lang="en-GB" sz="800">
                <a:solidFill>
                  <a:srgbClr val="FF6600"/>
                </a:solidFill>
                <a:latin typeface="Helvetica 75 Bold" panose="020B0804020202020204" pitchFamily="34" charset="0"/>
              </a:rPr>
              <a:t>Orange Confidential – Ambient Connectivity</a:t>
            </a:r>
          </a:p>
          <a:p>
            <a:pPr>
              <a:buClr>
                <a:srgbClr val="FFFFFF"/>
              </a:buClr>
              <a:defRPr/>
            </a:pPr>
            <a:endParaRPr lang="en-GB" sz="800">
              <a:solidFill>
                <a:srgbClr val="FF6600"/>
              </a:solidFill>
              <a:latin typeface="Helvetica 75 Bold" panose="020B08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8675965"/>
      </p:ext>
    </p:extLst>
  </p:cSld>
  <p:clrMapOvr>
    <a:masterClrMapping/>
  </p:clrMapOvr>
  <p:transition spd="med">
    <p:fade/>
  </p:transition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94848786"/>
      </p:ext>
    </p:extLst>
  </p:cSld>
  <p:clrMapOvr>
    <a:masterClrMapping/>
  </p:clrMapOvr>
  <p:transition spd="med">
    <p:fade/>
  </p:transition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314326" y="268289"/>
            <a:ext cx="4828498" cy="2301874"/>
          </a:xfrm>
        </p:spPr>
        <p:txBody>
          <a:bodyPr>
            <a:noAutofit/>
          </a:bodyPr>
          <a:lstStyle>
            <a:lvl1pPr algn="l">
              <a:lnSpc>
                <a:spcPct val="85000"/>
              </a:lnSpc>
              <a:defRPr sz="5500" baseline="0">
                <a:solidFill>
                  <a:schemeClr val="tx1"/>
                </a:solidFill>
              </a:defRPr>
            </a:lvl1pPr>
          </a:lstStyle>
          <a:p>
            <a:r>
              <a:rPr lang="fr-FR" noProof="0" dirty="0"/>
              <a:t>Cliquez pour modifier le titre</a:t>
            </a:r>
          </a:p>
        </p:txBody>
      </p:sp>
      <p:sp>
        <p:nvSpPr>
          <p:cNvPr id="17" name="Text Placeholder 17"/>
          <p:cNvSpPr>
            <a:spLocks noGrp="1"/>
          </p:cNvSpPr>
          <p:nvPr>
            <p:ph type="body" sz="quarter" idx="16" hasCustomPrompt="1"/>
          </p:nvPr>
        </p:nvSpPr>
        <p:spPr>
          <a:xfrm>
            <a:off x="5800725" y="266701"/>
            <a:ext cx="3028950" cy="3403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fr-FR" noProof="0" dirty="0"/>
              <a:t>Cliquez pour modifier le texte</a:t>
            </a:r>
          </a:p>
          <a:p>
            <a:pPr lvl="1"/>
            <a:r>
              <a:rPr lang="fr-FR" noProof="0" dirty="0"/>
              <a:t>Deuxième niveau</a:t>
            </a:r>
          </a:p>
        </p:txBody>
      </p:sp>
      <p:sp>
        <p:nvSpPr>
          <p:cNvPr id="42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10687" y="2704144"/>
            <a:ext cx="4831185" cy="966156"/>
          </a:xfrm>
        </p:spPr>
        <p:txBody>
          <a:bodyPr/>
          <a:lstStyle>
            <a:lvl1pPr marL="0" indent="0" algn="l">
              <a:buNone/>
              <a:defRPr baseline="0">
                <a:solidFill>
                  <a:schemeClr val="tx1"/>
                </a:solidFill>
              </a:defRPr>
            </a:lvl1pPr>
            <a:lvl2pPr marL="180975" indent="-180975" algn="l">
              <a:buClr>
                <a:schemeClr val="bg2"/>
              </a:buClr>
              <a:buSzPct val="100000"/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</a:defRPr>
            </a:lvl2pPr>
            <a:lvl3pPr marL="406800" indent="-190800" algn="l">
              <a:spcBef>
                <a:spcPts val="336"/>
              </a:spcBef>
              <a:buClrTx/>
              <a:buFont typeface="Helvetica 55 Roman" panose="020B0604020202020204" pitchFamily="34" charset="0"/>
              <a:buChar char="–"/>
              <a:defRPr>
                <a:solidFill>
                  <a:schemeClr val="tx1"/>
                </a:solidFill>
                <a:latin typeface="Helvetica 55 Roman" panose="020B0604020202020204" pitchFamily="34" charset="0"/>
              </a:defRPr>
            </a:lvl3pPr>
            <a:lvl4pPr marL="594000" indent="-172800" algn="l">
              <a:spcBef>
                <a:spcPts val="24"/>
              </a:spcBef>
              <a:buFont typeface="Helvetica 55 Roman" panose="020B0604020202020204" pitchFamily="34" charset="0"/>
              <a:buChar char="–"/>
              <a:defRPr>
                <a:solidFill>
                  <a:schemeClr val="tx1"/>
                </a:solidFill>
              </a:defRPr>
            </a:lvl4pPr>
            <a:lvl5pPr marL="799200" indent="-190800" algn="l">
              <a:buFont typeface="Helvetica 55 Roman" panose="020B0604020202020204" pitchFamily="34" charset="0"/>
              <a:buChar char="–"/>
              <a:defRPr>
                <a:solidFill>
                  <a:schemeClr val="tx1"/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dirty="0"/>
              <a:t>Cliquez pour modifier le nom du présentateur</a:t>
            </a:r>
          </a:p>
        </p:txBody>
      </p:sp>
      <p:grpSp>
        <p:nvGrpSpPr>
          <p:cNvPr id="3" name="Group 2"/>
          <p:cNvGrpSpPr/>
          <p:nvPr userDrawn="1"/>
        </p:nvGrpSpPr>
        <p:grpSpPr>
          <a:xfrm>
            <a:off x="364337" y="4183061"/>
            <a:ext cx="612775" cy="612775"/>
            <a:chOff x="313535" y="4233863"/>
            <a:chExt cx="612775" cy="612775"/>
          </a:xfrm>
        </p:grpSpPr>
        <p:sp>
          <p:nvSpPr>
            <p:cNvPr id="43" name="Rectangle 5"/>
            <p:cNvSpPr>
              <a:spLocks noChangeArrowheads="1"/>
            </p:cNvSpPr>
            <p:nvPr userDrawn="1"/>
          </p:nvSpPr>
          <p:spPr bwMode="auto">
            <a:xfrm>
              <a:off x="313535" y="4233863"/>
              <a:ext cx="612775" cy="612775"/>
            </a:xfrm>
            <a:prstGeom prst="rect">
              <a:avLst/>
            </a:prstGeom>
            <a:solidFill>
              <a:srgbClr val="FF7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4" name="Freeform 6"/>
            <p:cNvSpPr>
              <a:spLocks noEditPoints="1"/>
            </p:cNvSpPr>
            <p:nvPr userDrawn="1"/>
          </p:nvSpPr>
          <p:spPr bwMode="auto">
            <a:xfrm>
              <a:off x="500860" y="4708526"/>
              <a:ext cx="74613" cy="87313"/>
            </a:xfrm>
            <a:custGeom>
              <a:avLst/>
              <a:gdLst>
                <a:gd name="T0" fmla="*/ 66 w 93"/>
                <a:gd name="T1" fmla="*/ 99 h 109"/>
                <a:gd name="T2" fmla="*/ 31 w 93"/>
                <a:gd name="T3" fmla="*/ 109 h 109"/>
                <a:gd name="T4" fmla="*/ 0 w 93"/>
                <a:gd name="T5" fmla="*/ 79 h 109"/>
                <a:gd name="T6" fmla="*/ 66 w 93"/>
                <a:gd name="T7" fmla="*/ 37 h 109"/>
                <a:gd name="T8" fmla="*/ 66 w 93"/>
                <a:gd name="T9" fmla="*/ 32 h 109"/>
                <a:gd name="T10" fmla="*/ 49 w 93"/>
                <a:gd name="T11" fmla="*/ 19 h 109"/>
                <a:gd name="T12" fmla="*/ 24 w 93"/>
                <a:gd name="T13" fmla="*/ 32 h 109"/>
                <a:gd name="T14" fmla="*/ 5 w 93"/>
                <a:gd name="T15" fmla="*/ 21 h 109"/>
                <a:gd name="T16" fmla="*/ 50 w 93"/>
                <a:gd name="T17" fmla="*/ 0 h 109"/>
                <a:gd name="T18" fmla="*/ 93 w 93"/>
                <a:gd name="T19" fmla="*/ 32 h 109"/>
                <a:gd name="T20" fmla="*/ 93 w 93"/>
                <a:gd name="T21" fmla="*/ 108 h 109"/>
                <a:gd name="T22" fmla="*/ 68 w 93"/>
                <a:gd name="T23" fmla="*/ 108 h 109"/>
                <a:gd name="T24" fmla="*/ 66 w 93"/>
                <a:gd name="T25" fmla="*/ 99 h 109"/>
                <a:gd name="T26" fmla="*/ 27 w 93"/>
                <a:gd name="T27" fmla="*/ 77 h 109"/>
                <a:gd name="T28" fmla="*/ 39 w 93"/>
                <a:gd name="T29" fmla="*/ 90 h 109"/>
                <a:gd name="T30" fmla="*/ 65 w 93"/>
                <a:gd name="T31" fmla="*/ 79 h 109"/>
                <a:gd name="T32" fmla="*/ 65 w 93"/>
                <a:gd name="T33" fmla="*/ 54 h 109"/>
                <a:gd name="T34" fmla="*/ 27 w 93"/>
                <a:gd name="T35" fmla="*/ 77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3" h="109">
                  <a:moveTo>
                    <a:pt x="66" y="99"/>
                  </a:moveTo>
                  <a:cubicBezTo>
                    <a:pt x="55" y="106"/>
                    <a:pt x="43" y="109"/>
                    <a:pt x="31" y="109"/>
                  </a:cubicBezTo>
                  <a:cubicBezTo>
                    <a:pt x="11" y="109"/>
                    <a:pt x="0" y="96"/>
                    <a:pt x="0" y="79"/>
                  </a:cubicBezTo>
                  <a:cubicBezTo>
                    <a:pt x="0" y="55"/>
                    <a:pt x="21" y="42"/>
                    <a:pt x="66" y="37"/>
                  </a:cubicBezTo>
                  <a:cubicBezTo>
                    <a:pt x="66" y="32"/>
                    <a:pt x="66" y="32"/>
                    <a:pt x="66" y="32"/>
                  </a:cubicBezTo>
                  <a:cubicBezTo>
                    <a:pt x="66" y="24"/>
                    <a:pt x="60" y="19"/>
                    <a:pt x="49" y="19"/>
                  </a:cubicBezTo>
                  <a:cubicBezTo>
                    <a:pt x="39" y="19"/>
                    <a:pt x="30" y="24"/>
                    <a:pt x="24" y="32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15" y="7"/>
                    <a:pt x="30" y="0"/>
                    <a:pt x="50" y="0"/>
                  </a:cubicBezTo>
                  <a:cubicBezTo>
                    <a:pt x="77" y="0"/>
                    <a:pt x="93" y="12"/>
                    <a:pt x="93" y="32"/>
                  </a:cubicBezTo>
                  <a:cubicBezTo>
                    <a:pt x="93" y="32"/>
                    <a:pt x="93" y="108"/>
                    <a:pt x="93" y="108"/>
                  </a:cubicBezTo>
                  <a:cubicBezTo>
                    <a:pt x="68" y="108"/>
                    <a:pt x="68" y="108"/>
                    <a:pt x="68" y="108"/>
                  </a:cubicBezTo>
                  <a:lnTo>
                    <a:pt x="66" y="99"/>
                  </a:lnTo>
                  <a:close/>
                  <a:moveTo>
                    <a:pt x="27" y="77"/>
                  </a:moveTo>
                  <a:cubicBezTo>
                    <a:pt x="27" y="84"/>
                    <a:pt x="31" y="90"/>
                    <a:pt x="39" y="90"/>
                  </a:cubicBezTo>
                  <a:cubicBezTo>
                    <a:pt x="48" y="90"/>
                    <a:pt x="57" y="87"/>
                    <a:pt x="65" y="79"/>
                  </a:cubicBezTo>
                  <a:cubicBezTo>
                    <a:pt x="65" y="54"/>
                    <a:pt x="65" y="54"/>
                    <a:pt x="65" y="54"/>
                  </a:cubicBezTo>
                  <a:cubicBezTo>
                    <a:pt x="39" y="57"/>
                    <a:pt x="27" y="64"/>
                    <a:pt x="27" y="7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5" name="Freeform 7"/>
            <p:cNvSpPr>
              <a:spLocks/>
            </p:cNvSpPr>
            <p:nvPr userDrawn="1"/>
          </p:nvSpPr>
          <p:spPr bwMode="auto">
            <a:xfrm>
              <a:off x="592935" y="4708526"/>
              <a:ext cx="76200" cy="87313"/>
            </a:xfrm>
            <a:custGeom>
              <a:avLst/>
              <a:gdLst>
                <a:gd name="T0" fmla="*/ 0 w 94"/>
                <a:gd name="T1" fmla="*/ 5 h 108"/>
                <a:gd name="T2" fmla="*/ 23 w 94"/>
                <a:gd name="T3" fmla="*/ 2 h 108"/>
                <a:gd name="T4" fmla="*/ 25 w 94"/>
                <a:gd name="T5" fmla="*/ 15 h 108"/>
                <a:gd name="T6" fmla="*/ 61 w 94"/>
                <a:gd name="T7" fmla="*/ 0 h 108"/>
                <a:gd name="T8" fmla="*/ 94 w 94"/>
                <a:gd name="T9" fmla="*/ 34 h 108"/>
                <a:gd name="T10" fmla="*/ 94 w 94"/>
                <a:gd name="T11" fmla="*/ 108 h 108"/>
                <a:gd name="T12" fmla="*/ 66 w 94"/>
                <a:gd name="T13" fmla="*/ 108 h 108"/>
                <a:gd name="T14" fmla="*/ 66 w 94"/>
                <a:gd name="T15" fmla="*/ 39 h 108"/>
                <a:gd name="T16" fmla="*/ 53 w 94"/>
                <a:gd name="T17" fmla="*/ 21 h 108"/>
                <a:gd name="T18" fmla="*/ 27 w 94"/>
                <a:gd name="T19" fmla="*/ 32 h 108"/>
                <a:gd name="T20" fmla="*/ 27 w 94"/>
                <a:gd name="T21" fmla="*/ 108 h 108"/>
                <a:gd name="T22" fmla="*/ 0 w 94"/>
                <a:gd name="T23" fmla="*/ 108 h 108"/>
                <a:gd name="T24" fmla="*/ 0 w 94"/>
                <a:gd name="T25" fmla="*/ 5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4" h="108">
                  <a:moveTo>
                    <a:pt x="0" y="5"/>
                  </a:moveTo>
                  <a:cubicBezTo>
                    <a:pt x="23" y="2"/>
                    <a:pt x="23" y="2"/>
                    <a:pt x="23" y="2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38" y="5"/>
                    <a:pt x="48" y="0"/>
                    <a:pt x="61" y="0"/>
                  </a:cubicBezTo>
                  <a:cubicBezTo>
                    <a:pt x="83" y="0"/>
                    <a:pt x="94" y="12"/>
                    <a:pt x="94" y="34"/>
                  </a:cubicBezTo>
                  <a:cubicBezTo>
                    <a:pt x="94" y="108"/>
                    <a:pt x="94" y="108"/>
                    <a:pt x="94" y="108"/>
                  </a:cubicBezTo>
                  <a:cubicBezTo>
                    <a:pt x="66" y="108"/>
                    <a:pt x="66" y="108"/>
                    <a:pt x="66" y="108"/>
                  </a:cubicBezTo>
                  <a:cubicBezTo>
                    <a:pt x="66" y="39"/>
                    <a:pt x="66" y="39"/>
                    <a:pt x="66" y="39"/>
                  </a:cubicBezTo>
                  <a:cubicBezTo>
                    <a:pt x="66" y="26"/>
                    <a:pt x="63" y="21"/>
                    <a:pt x="53" y="21"/>
                  </a:cubicBezTo>
                  <a:cubicBezTo>
                    <a:pt x="45" y="21"/>
                    <a:pt x="36" y="24"/>
                    <a:pt x="27" y="32"/>
                  </a:cubicBezTo>
                  <a:cubicBezTo>
                    <a:pt x="27" y="108"/>
                    <a:pt x="27" y="108"/>
                    <a:pt x="27" y="108"/>
                  </a:cubicBezTo>
                  <a:cubicBezTo>
                    <a:pt x="0" y="108"/>
                    <a:pt x="0" y="108"/>
                    <a:pt x="0" y="108"/>
                  </a:cubicBezTo>
                  <a:lnTo>
                    <a:pt x="0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6" name="Freeform 8"/>
            <p:cNvSpPr>
              <a:spLocks noEditPoints="1"/>
            </p:cNvSpPr>
            <p:nvPr userDrawn="1"/>
          </p:nvSpPr>
          <p:spPr bwMode="auto">
            <a:xfrm>
              <a:off x="778673" y="4708526"/>
              <a:ext cx="79375" cy="88900"/>
            </a:xfrm>
            <a:custGeom>
              <a:avLst/>
              <a:gdLst>
                <a:gd name="T0" fmla="*/ 50 w 98"/>
                <a:gd name="T1" fmla="*/ 110 h 110"/>
                <a:gd name="T2" fmla="*/ 0 w 98"/>
                <a:gd name="T3" fmla="*/ 55 h 110"/>
                <a:gd name="T4" fmla="*/ 49 w 98"/>
                <a:gd name="T5" fmla="*/ 0 h 110"/>
                <a:gd name="T6" fmla="*/ 98 w 98"/>
                <a:gd name="T7" fmla="*/ 54 h 110"/>
                <a:gd name="T8" fmla="*/ 97 w 98"/>
                <a:gd name="T9" fmla="*/ 59 h 110"/>
                <a:gd name="T10" fmla="*/ 27 w 98"/>
                <a:gd name="T11" fmla="*/ 59 h 110"/>
                <a:gd name="T12" fmla="*/ 52 w 98"/>
                <a:gd name="T13" fmla="*/ 89 h 110"/>
                <a:gd name="T14" fmla="*/ 76 w 98"/>
                <a:gd name="T15" fmla="*/ 76 h 110"/>
                <a:gd name="T16" fmla="*/ 96 w 98"/>
                <a:gd name="T17" fmla="*/ 87 h 110"/>
                <a:gd name="T18" fmla="*/ 50 w 98"/>
                <a:gd name="T19" fmla="*/ 110 h 110"/>
                <a:gd name="T20" fmla="*/ 70 w 98"/>
                <a:gd name="T21" fmla="*/ 41 h 110"/>
                <a:gd name="T22" fmla="*/ 49 w 98"/>
                <a:gd name="T23" fmla="*/ 19 h 110"/>
                <a:gd name="T24" fmla="*/ 28 w 98"/>
                <a:gd name="T25" fmla="*/ 41 h 110"/>
                <a:gd name="T26" fmla="*/ 70 w 98"/>
                <a:gd name="T27" fmla="*/ 41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8" h="110">
                  <a:moveTo>
                    <a:pt x="50" y="110"/>
                  </a:moveTo>
                  <a:cubicBezTo>
                    <a:pt x="19" y="110"/>
                    <a:pt x="0" y="90"/>
                    <a:pt x="0" y="55"/>
                  </a:cubicBezTo>
                  <a:cubicBezTo>
                    <a:pt x="0" y="20"/>
                    <a:pt x="19" y="0"/>
                    <a:pt x="49" y="0"/>
                  </a:cubicBezTo>
                  <a:cubicBezTo>
                    <a:pt x="80" y="0"/>
                    <a:pt x="98" y="20"/>
                    <a:pt x="98" y="54"/>
                  </a:cubicBezTo>
                  <a:cubicBezTo>
                    <a:pt x="98" y="56"/>
                    <a:pt x="97" y="57"/>
                    <a:pt x="97" y="59"/>
                  </a:cubicBezTo>
                  <a:cubicBezTo>
                    <a:pt x="27" y="59"/>
                    <a:pt x="27" y="59"/>
                    <a:pt x="27" y="59"/>
                  </a:cubicBezTo>
                  <a:cubicBezTo>
                    <a:pt x="28" y="79"/>
                    <a:pt x="36" y="89"/>
                    <a:pt x="52" y="89"/>
                  </a:cubicBezTo>
                  <a:cubicBezTo>
                    <a:pt x="63" y="89"/>
                    <a:pt x="70" y="85"/>
                    <a:pt x="76" y="76"/>
                  </a:cubicBezTo>
                  <a:cubicBezTo>
                    <a:pt x="96" y="87"/>
                    <a:pt x="96" y="87"/>
                    <a:pt x="96" y="87"/>
                  </a:cubicBezTo>
                  <a:cubicBezTo>
                    <a:pt x="87" y="102"/>
                    <a:pt x="71" y="110"/>
                    <a:pt x="50" y="110"/>
                  </a:cubicBezTo>
                  <a:close/>
                  <a:moveTo>
                    <a:pt x="70" y="41"/>
                  </a:moveTo>
                  <a:cubicBezTo>
                    <a:pt x="70" y="27"/>
                    <a:pt x="62" y="19"/>
                    <a:pt x="49" y="19"/>
                  </a:cubicBezTo>
                  <a:cubicBezTo>
                    <a:pt x="37" y="19"/>
                    <a:pt x="29" y="27"/>
                    <a:pt x="28" y="41"/>
                  </a:cubicBezTo>
                  <a:lnTo>
                    <a:pt x="70" y="4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7" name="Freeform 9"/>
            <p:cNvSpPr>
              <a:spLocks noEditPoints="1"/>
            </p:cNvSpPr>
            <p:nvPr userDrawn="1"/>
          </p:nvSpPr>
          <p:spPr bwMode="auto">
            <a:xfrm>
              <a:off x="346873" y="4708526"/>
              <a:ext cx="84138" cy="88900"/>
            </a:xfrm>
            <a:custGeom>
              <a:avLst/>
              <a:gdLst>
                <a:gd name="T0" fmla="*/ 52 w 104"/>
                <a:gd name="T1" fmla="*/ 111 h 111"/>
                <a:gd name="T2" fmla="*/ 0 w 104"/>
                <a:gd name="T3" fmla="*/ 55 h 111"/>
                <a:gd name="T4" fmla="*/ 52 w 104"/>
                <a:gd name="T5" fmla="*/ 0 h 111"/>
                <a:gd name="T6" fmla="*/ 104 w 104"/>
                <a:gd name="T7" fmla="*/ 55 h 111"/>
                <a:gd name="T8" fmla="*/ 52 w 104"/>
                <a:gd name="T9" fmla="*/ 111 h 111"/>
                <a:gd name="T10" fmla="*/ 52 w 104"/>
                <a:gd name="T11" fmla="*/ 23 h 111"/>
                <a:gd name="T12" fmla="*/ 28 w 104"/>
                <a:gd name="T13" fmla="*/ 55 h 111"/>
                <a:gd name="T14" fmla="*/ 52 w 104"/>
                <a:gd name="T15" fmla="*/ 87 h 111"/>
                <a:gd name="T16" fmla="*/ 77 w 104"/>
                <a:gd name="T17" fmla="*/ 55 h 111"/>
                <a:gd name="T18" fmla="*/ 52 w 104"/>
                <a:gd name="T19" fmla="*/ 23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4" h="111">
                  <a:moveTo>
                    <a:pt x="52" y="111"/>
                  </a:moveTo>
                  <a:cubicBezTo>
                    <a:pt x="25" y="111"/>
                    <a:pt x="0" y="93"/>
                    <a:pt x="0" y="55"/>
                  </a:cubicBezTo>
                  <a:cubicBezTo>
                    <a:pt x="0" y="17"/>
                    <a:pt x="25" y="0"/>
                    <a:pt x="52" y="0"/>
                  </a:cubicBezTo>
                  <a:cubicBezTo>
                    <a:pt x="79" y="0"/>
                    <a:pt x="104" y="17"/>
                    <a:pt x="104" y="55"/>
                  </a:cubicBezTo>
                  <a:cubicBezTo>
                    <a:pt x="104" y="93"/>
                    <a:pt x="79" y="111"/>
                    <a:pt x="52" y="111"/>
                  </a:cubicBezTo>
                  <a:close/>
                  <a:moveTo>
                    <a:pt x="52" y="23"/>
                  </a:moveTo>
                  <a:cubicBezTo>
                    <a:pt x="31" y="23"/>
                    <a:pt x="28" y="42"/>
                    <a:pt x="28" y="55"/>
                  </a:cubicBezTo>
                  <a:cubicBezTo>
                    <a:pt x="28" y="69"/>
                    <a:pt x="31" y="87"/>
                    <a:pt x="52" y="87"/>
                  </a:cubicBezTo>
                  <a:cubicBezTo>
                    <a:pt x="73" y="87"/>
                    <a:pt x="77" y="69"/>
                    <a:pt x="77" y="55"/>
                  </a:cubicBezTo>
                  <a:cubicBezTo>
                    <a:pt x="77" y="42"/>
                    <a:pt x="73" y="23"/>
                    <a:pt x="52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8" name="Freeform 10"/>
            <p:cNvSpPr>
              <a:spLocks/>
            </p:cNvSpPr>
            <p:nvPr userDrawn="1"/>
          </p:nvSpPr>
          <p:spPr bwMode="auto">
            <a:xfrm>
              <a:off x="446885" y="4708526"/>
              <a:ext cx="47625" cy="87313"/>
            </a:xfrm>
            <a:custGeom>
              <a:avLst/>
              <a:gdLst>
                <a:gd name="T0" fmla="*/ 0 w 59"/>
                <a:gd name="T1" fmla="*/ 3 h 108"/>
                <a:gd name="T2" fmla="*/ 26 w 59"/>
                <a:gd name="T3" fmla="*/ 3 h 108"/>
                <a:gd name="T4" fmla="*/ 26 w 59"/>
                <a:gd name="T5" fmla="*/ 15 h 108"/>
                <a:gd name="T6" fmla="*/ 55 w 59"/>
                <a:gd name="T7" fmla="*/ 0 h 108"/>
                <a:gd name="T8" fmla="*/ 59 w 59"/>
                <a:gd name="T9" fmla="*/ 1 h 108"/>
                <a:gd name="T10" fmla="*/ 59 w 59"/>
                <a:gd name="T11" fmla="*/ 27 h 108"/>
                <a:gd name="T12" fmla="*/ 58 w 59"/>
                <a:gd name="T13" fmla="*/ 27 h 108"/>
                <a:gd name="T14" fmla="*/ 28 w 59"/>
                <a:gd name="T15" fmla="*/ 38 h 108"/>
                <a:gd name="T16" fmla="*/ 28 w 59"/>
                <a:gd name="T17" fmla="*/ 108 h 108"/>
                <a:gd name="T18" fmla="*/ 0 w 59"/>
                <a:gd name="T19" fmla="*/ 108 h 108"/>
                <a:gd name="T20" fmla="*/ 0 w 59"/>
                <a:gd name="T21" fmla="*/ 3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9" h="108">
                  <a:moveTo>
                    <a:pt x="0" y="3"/>
                  </a:moveTo>
                  <a:cubicBezTo>
                    <a:pt x="26" y="3"/>
                    <a:pt x="26" y="3"/>
                    <a:pt x="26" y="3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31" y="8"/>
                    <a:pt x="44" y="0"/>
                    <a:pt x="55" y="0"/>
                  </a:cubicBezTo>
                  <a:cubicBezTo>
                    <a:pt x="57" y="0"/>
                    <a:pt x="58" y="0"/>
                    <a:pt x="59" y="1"/>
                  </a:cubicBezTo>
                  <a:cubicBezTo>
                    <a:pt x="59" y="27"/>
                    <a:pt x="59" y="27"/>
                    <a:pt x="59" y="27"/>
                  </a:cubicBezTo>
                  <a:cubicBezTo>
                    <a:pt x="59" y="27"/>
                    <a:pt x="58" y="27"/>
                    <a:pt x="58" y="27"/>
                  </a:cubicBezTo>
                  <a:cubicBezTo>
                    <a:pt x="46" y="27"/>
                    <a:pt x="32" y="28"/>
                    <a:pt x="28" y="38"/>
                  </a:cubicBezTo>
                  <a:cubicBezTo>
                    <a:pt x="28" y="108"/>
                    <a:pt x="28" y="108"/>
                    <a:pt x="28" y="108"/>
                  </a:cubicBezTo>
                  <a:cubicBezTo>
                    <a:pt x="0" y="108"/>
                    <a:pt x="0" y="108"/>
                    <a:pt x="0" y="108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9" name="Freeform 11"/>
            <p:cNvSpPr>
              <a:spLocks noEditPoints="1"/>
            </p:cNvSpPr>
            <p:nvPr userDrawn="1"/>
          </p:nvSpPr>
          <p:spPr bwMode="auto">
            <a:xfrm>
              <a:off x="685010" y="4708526"/>
              <a:ext cx="79375" cy="120650"/>
            </a:xfrm>
            <a:custGeom>
              <a:avLst/>
              <a:gdLst>
                <a:gd name="T0" fmla="*/ 49 w 98"/>
                <a:gd name="T1" fmla="*/ 85 h 149"/>
                <a:gd name="T2" fmla="*/ 72 w 98"/>
                <a:gd name="T3" fmla="*/ 50 h 149"/>
                <a:gd name="T4" fmla="*/ 49 w 98"/>
                <a:gd name="T5" fmla="*/ 20 h 149"/>
                <a:gd name="T6" fmla="*/ 28 w 98"/>
                <a:gd name="T7" fmla="*/ 51 h 149"/>
                <a:gd name="T8" fmla="*/ 49 w 98"/>
                <a:gd name="T9" fmla="*/ 85 h 149"/>
                <a:gd name="T10" fmla="*/ 98 w 98"/>
                <a:gd name="T11" fmla="*/ 2 h 149"/>
                <a:gd name="T12" fmla="*/ 98 w 98"/>
                <a:gd name="T13" fmla="*/ 102 h 149"/>
                <a:gd name="T14" fmla="*/ 47 w 98"/>
                <a:gd name="T15" fmla="*/ 149 h 149"/>
                <a:gd name="T16" fmla="*/ 3 w 98"/>
                <a:gd name="T17" fmla="*/ 123 h 149"/>
                <a:gd name="T18" fmla="*/ 30 w 98"/>
                <a:gd name="T19" fmla="*/ 118 h 149"/>
                <a:gd name="T20" fmla="*/ 50 w 98"/>
                <a:gd name="T21" fmla="*/ 128 h 149"/>
                <a:gd name="T22" fmla="*/ 72 w 98"/>
                <a:gd name="T23" fmla="*/ 105 h 149"/>
                <a:gd name="T24" fmla="*/ 72 w 98"/>
                <a:gd name="T25" fmla="*/ 93 h 149"/>
                <a:gd name="T26" fmla="*/ 71 w 98"/>
                <a:gd name="T27" fmla="*/ 92 h 149"/>
                <a:gd name="T28" fmla="*/ 44 w 98"/>
                <a:gd name="T29" fmla="*/ 108 h 149"/>
                <a:gd name="T30" fmla="*/ 0 w 98"/>
                <a:gd name="T31" fmla="*/ 55 h 149"/>
                <a:gd name="T32" fmla="*/ 42 w 98"/>
                <a:gd name="T33" fmla="*/ 0 h 149"/>
                <a:gd name="T34" fmla="*/ 73 w 98"/>
                <a:gd name="T35" fmla="*/ 15 h 149"/>
                <a:gd name="T36" fmla="*/ 73 w 98"/>
                <a:gd name="T37" fmla="*/ 15 h 149"/>
                <a:gd name="T38" fmla="*/ 75 w 98"/>
                <a:gd name="T39" fmla="*/ 2 h 149"/>
                <a:gd name="T40" fmla="*/ 98 w 98"/>
                <a:gd name="T41" fmla="*/ 2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8" h="149">
                  <a:moveTo>
                    <a:pt x="49" y="85"/>
                  </a:moveTo>
                  <a:cubicBezTo>
                    <a:pt x="70" y="85"/>
                    <a:pt x="72" y="64"/>
                    <a:pt x="72" y="50"/>
                  </a:cubicBezTo>
                  <a:cubicBezTo>
                    <a:pt x="72" y="33"/>
                    <a:pt x="64" y="20"/>
                    <a:pt x="49" y="20"/>
                  </a:cubicBezTo>
                  <a:cubicBezTo>
                    <a:pt x="39" y="20"/>
                    <a:pt x="28" y="27"/>
                    <a:pt x="28" y="51"/>
                  </a:cubicBezTo>
                  <a:cubicBezTo>
                    <a:pt x="28" y="64"/>
                    <a:pt x="29" y="85"/>
                    <a:pt x="49" y="85"/>
                  </a:cubicBezTo>
                  <a:close/>
                  <a:moveTo>
                    <a:pt x="98" y="2"/>
                  </a:moveTo>
                  <a:cubicBezTo>
                    <a:pt x="98" y="102"/>
                    <a:pt x="98" y="102"/>
                    <a:pt x="98" y="102"/>
                  </a:cubicBezTo>
                  <a:cubicBezTo>
                    <a:pt x="98" y="119"/>
                    <a:pt x="97" y="148"/>
                    <a:pt x="47" y="149"/>
                  </a:cubicBezTo>
                  <a:cubicBezTo>
                    <a:pt x="26" y="149"/>
                    <a:pt x="7" y="141"/>
                    <a:pt x="3" y="123"/>
                  </a:cubicBezTo>
                  <a:cubicBezTo>
                    <a:pt x="30" y="118"/>
                    <a:pt x="30" y="118"/>
                    <a:pt x="30" y="118"/>
                  </a:cubicBezTo>
                  <a:cubicBezTo>
                    <a:pt x="32" y="123"/>
                    <a:pt x="35" y="128"/>
                    <a:pt x="50" y="128"/>
                  </a:cubicBezTo>
                  <a:cubicBezTo>
                    <a:pt x="65" y="128"/>
                    <a:pt x="72" y="122"/>
                    <a:pt x="72" y="105"/>
                  </a:cubicBezTo>
                  <a:cubicBezTo>
                    <a:pt x="72" y="93"/>
                    <a:pt x="72" y="93"/>
                    <a:pt x="72" y="93"/>
                  </a:cubicBezTo>
                  <a:cubicBezTo>
                    <a:pt x="71" y="92"/>
                    <a:pt x="71" y="92"/>
                    <a:pt x="71" y="92"/>
                  </a:cubicBezTo>
                  <a:cubicBezTo>
                    <a:pt x="67" y="100"/>
                    <a:pt x="60" y="108"/>
                    <a:pt x="44" y="108"/>
                  </a:cubicBezTo>
                  <a:cubicBezTo>
                    <a:pt x="19" y="108"/>
                    <a:pt x="0" y="91"/>
                    <a:pt x="0" y="55"/>
                  </a:cubicBezTo>
                  <a:cubicBezTo>
                    <a:pt x="0" y="20"/>
                    <a:pt x="20" y="0"/>
                    <a:pt x="42" y="0"/>
                  </a:cubicBezTo>
                  <a:cubicBezTo>
                    <a:pt x="63" y="0"/>
                    <a:pt x="71" y="10"/>
                    <a:pt x="73" y="15"/>
                  </a:cubicBezTo>
                  <a:cubicBezTo>
                    <a:pt x="73" y="15"/>
                    <a:pt x="73" y="15"/>
                    <a:pt x="73" y="15"/>
                  </a:cubicBezTo>
                  <a:cubicBezTo>
                    <a:pt x="75" y="2"/>
                    <a:pt x="75" y="2"/>
                    <a:pt x="75" y="2"/>
                  </a:cubicBezTo>
                  <a:lnTo>
                    <a:pt x="98" y="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0" name="Freeform 12"/>
            <p:cNvSpPr>
              <a:spLocks noEditPoints="1"/>
            </p:cNvSpPr>
            <p:nvPr userDrawn="1"/>
          </p:nvSpPr>
          <p:spPr bwMode="auto">
            <a:xfrm>
              <a:off x="843760" y="4678363"/>
              <a:ext cx="58738" cy="26988"/>
            </a:xfrm>
            <a:custGeom>
              <a:avLst/>
              <a:gdLst>
                <a:gd name="T0" fmla="*/ 14 w 37"/>
                <a:gd name="T1" fmla="*/ 2 h 17"/>
                <a:gd name="T2" fmla="*/ 9 w 37"/>
                <a:gd name="T3" fmla="*/ 2 h 17"/>
                <a:gd name="T4" fmla="*/ 9 w 37"/>
                <a:gd name="T5" fmla="*/ 17 h 17"/>
                <a:gd name="T6" fmla="*/ 6 w 37"/>
                <a:gd name="T7" fmla="*/ 17 h 17"/>
                <a:gd name="T8" fmla="*/ 6 w 37"/>
                <a:gd name="T9" fmla="*/ 2 h 17"/>
                <a:gd name="T10" fmla="*/ 0 w 37"/>
                <a:gd name="T11" fmla="*/ 2 h 17"/>
                <a:gd name="T12" fmla="*/ 0 w 37"/>
                <a:gd name="T13" fmla="*/ 0 h 17"/>
                <a:gd name="T14" fmla="*/ 14 w 37"/>
                <a:gd name="T15" fmla="*/ 0 h 17"/>
                <a:gd name="T16" fmla="*/ 14 w 37"/>
                <a:gd name="T17" fmla="*/ 2 h 17"/>
                <a:gd name="T18" fmla="*/ 37 w 37"/>
                <a:gd name="T19" fmla="*/ 17 h 17"/>
                <a:gd name="T20" fmla="*/ 34 w 37"/>
                <a:gd name="T21" fmla="*/ 17 h 17"/>
                <a:gd name="T22" fmla="*/ 34 w 37"/>
                <a:gd name="T23" fmla="*/ 2 h 17"/>
                <a:gd name="T24" fmla="*/ 34 w 37"/>
                <a:gd name="T25" fmla="*/ 2 h 17"/>
                <a:gd name="T26" fmla="*/ 29 w 37"/>
                <a:gd name="T27" fmla="*/ 17 h 17"/>
                <a:gd name="T28" fmla="*/ 27 w 37"/>
                <a:gd name="T29" fmla="*/ 17 h 17"/>
                <a:gd name="T30" fmla="*/ 21 w 37"/>
                <a:gd name="T31" fmla="*/ 2 h 17"/>
                <a:gd name="T32" fmla="*/ 20 w 37"/>
                <a:gd name="T33" fmla="*/ 2 h 17"/>
                <a:gd name="T34" fmla="*/ 20 w 37"/>
                <a:gd name="T35" fmla="*/ 17 h 17"/>
                <a:gd name="T36" fmla="*/ 18 w 37"/>
                <a:gd name="T37" fmla="*/ 17 h 17"/>
                <a:gd name="T38" fmla="*/ 18 w 37"/>
                <a:gd name="T39" fmla="*/ 0 h 17"/>
                <a:gd name="T40" fmla="*/ 22 w 37"/>
                <a:gd name="T41" fmla="*/ 0 h 17"/>
                <a:gd name="T42" fmla="*/ 28 w 37"/>
                <a:gd name="T43" fmla="*/ 13 h 17"/>
                <a:gd name="T44" fmla="*/ 33 w 37"/>
                <a:gd name="T45" fmla="*/ 0 h 17"/>
                <a:gd name="T46" fmla="*/ 37 w 37"/>
                <a:gd name="T47" fmla="*/ 0 h 17"/>
                <a:gd name="T48" fmla="*/ 37 w 37"/>
                <a:gd name="T4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7" h="17">
                  <a:moveTo>
                    <a:pt x="14" y="2"/>
                  </a:moveTo>
                  <a:lnTo>
                    <a:pt x="9" y="2"/>
                  </a:lnTo>
                  <a:lnTo>
                    <a:pt x="9" y="17"/>
                  </a:lnTo>
                  <a:lnTo>
                    <a:pt x="6" y="17"/>
                  </a:lnTo>
                  <a:lnTo>
                    <a:pt x="6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14" y="0"/>
                  </a:lnTo>
                  <a:lnTo>
                    <a:pt x="14" y="2"/>
                  </a:lnTo>
                  <a:close/>
                  <a:moveTo>
                    <a:pt x="37" y="17"/>
                  </a:moveTo>
                  <a:lnTo>
                    <a:pt x="34" y="17"/>
                  </a:lnTo>
                  <a:lnTo>
                    <a:pt x="34" y="2"/>
                  </a:lnTo>
                  <a:lnTo>
                    <a:pt x="34" y="2"/>
                  </a:lnTo>
                  <a:lnTo>
                    <a:pt x="29" y="17"/>
                  </a:lnTo>
                  <a:lnTo>
                    <a:pt x="27" y="17"/>
                  </a:lnTo>
                  <a:lnTo>
                    <a:pt x="21" y="2"/>
                  </a:lnTo>
                  <a:lnTo>
                    <a:pt x="20" y="2"/>
                  </a:lnTo>
                  <a:lnTo>
                    <a:pt x="20" y="17"/>
                  </a:lnTo>
                  <a:lnTo>
                    <a:pt x="18" y="17"/>
                  </a:lnTo>
                  <a:lnTo>
                    <a:pt x="18" y="0"/>
                  </a:lnTo>
                  <a:lnTo>
                    <a:pt x="22" y="0"/>
                  </a:lnTo>
                  <a:lnTo>
                    <a:pt x="28" y="13"/>
                  </a:lnTo>
                  <a:lnTo>
                    <a:pt x="33" y="0"/>
                  </a:lnTo>
                  <a:lnTo>
                    <a:pt x="37" y="0"/>
                  </a:lnTo>
                  <a:lnTo>
                    <a:pt x="37" y="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970002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>
      <p:transition spd="med">
        <p:fade/>
      </p:transition>
    </mc:Fallback>
  </mc:AlternateContent>
  <p:hf sldNum="0" hdr="0"/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94877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>
      <p:transition spd="med">
        <p:fade/>
      </p:transition>
    </mc:Fallback>
  </mc:AlternateContent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385206" y="339169"/>
            <a:ext cx="4828498" cy="2301874"/>
          </a:xfrm>
        </p:spPr>
        <p:txBody>
          <a:bodyPr>
            <a:noAutofit/>
          </a:bodyPr>
          <a:lstStyle>
            <a:lvl1pPr algn="l">
              <a:lnSpc>
                <a:spcPct val="85000"/>
              </a:lnSpc>
              <a:defRPr sz="5500" baseline="0">
                <a:solidFill>
                  <a:schemeClr val="tx1"/>
                </a:solidFill>
              </a:defRPr>
            </a:lvl1pPr>
          </a:lstStyle>
          <a:p>
            <a:r>
              <a:rPr lang="fr-FR" noProof="0" dirty="0"/>
              <a:t>Cliquez pour modifier le titre</a:t>
            </a:r>
          </a:p>
        </p:txBody>
      </p:sp>
      <p:sp>
        <p:nvSpPr>
          <p:cNvPr id="17" name="Text Placeholder 17"/>
          <p:cNvSpPr>
            <a:spLocks noGrp="1"/>
          </p:cNvSpPr>
          <p:nvPr>
            <p:ph type="body" sz="quarter" idx="16" hasCustomPrompt="1"/>
          </p:nvPr>
        </p:nvSpPr>
        <p:spPr>
          <a:xfrm>
            <a:off x="5800725" y="266701"/>
            <a:ext cx="3028950" cy="3403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fr-FR" noProof="0" dirty="0"/>
              <a:t>Cliquez pour modifier le texte</a:t>
            </a:r>
          </a:p>
          <a:p>
            <a:pPr lvl="1"/>
            <a:r>
              <a:rPr lang="fr-FR" noProof="0" dirty="0"/>
              <a:t>Deuxième niveau</a:t>
            </a:r>
          </a:p>
        </p:txBody>
      </p:sp>
      <p:sp>
        <p:nvSpPr>
          <p:cNvPr id="42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81567" y="2704144"/>
            <a:ext cx="4831185" cy="966156"/>
          </a:xfrm>
        </p:spPr>
        <p:txBody>
          <a:bodyPr/>
          <a:lstStyle>
            <a:lvl1pPr marL="0" indent="0" algn="l">
              <a:buNone/>
              <a:defRPr baseline="0">
                <a:solidFill>
                  <a:schemeClr val="tx1"/>
                </a:solidFill>
              </a:defRPr>
            </a:lvl1pPr>
            <a:lvl2pPr marL="180975" indent="-180975" algn="l">
              <a:buClr>
                <a:schemeClr val="bg2"/>
              </a:buClr>
              <a:buSzPct val="100000"/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</a:defRPr>
            </a:lvl2pPr>
            <a:lvl3pPr marL="406800" indent="-190800" algn="l">
              <a:spcBef>
                <a:spcPts val="336"/>
              </a:spcBef>
              <a:buClrTx/>
              <a:buFont typeface="Helvetica 55 Roman" panose="020B0604020202020204" pitchFamily="34" charset="0"/>
              <a:buChar char="–"/>
              <a:defRPr>
                <a:solidFill>
                  <a:schemeClr val="tx1"/>
                </a:solidFill>
                <a:latin typeface="Helvetica 55 Roman" panose="020B0604020202020204" pitchFamily="34" charset="0"/>
              </a:defRPr>
            </a:lvl3pPr>
            <a:lvl4pPr marL="594000" indent="-172800" algn="l">
              <a:spcBef>
                <a:spcPts val="24"/>
              </a:spcBef>
              <a:buFont typeface="Helvetica 55 Roman" panose="020B0604020202020204" pitchFamily="34" charset="0"/>
              <a:buChar char="–"/>
              <a:defRPr>
                <a:solidFill>
                  <a:schemeClr val="tx1"/>
                </a:solidFill>
              </a:defRPr>
            </a:lvl4pPr>
            <a:lvl5pPr marL="799200" indent="-190800" algn="l">
              <a:buFont typeface="Helvetica 55 Roman" panose="020B0604020202020204" pitchFamily="34" charset="0"/>
              <a:buChar char="–"/>
              <a:defRPr>
                <a:solidFill>
                  <a:schemeClr val="tx1"/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dirty="0"/>
              <a:t>Cliquez pour modifier le nom du présentateur</a:t>
            </a:r>
          </a:p>
        </p:txBody>
      </p:sp>
      <p:grpSp>
        <p:nvGrpSpPr>
          <p:cNvPr id="3" name="Group 2"/>
          <p:cNvGrpSpPr/>
          <p:nvPr userDrawn="1"/>
        </p:nvGrpSpPr>
        <p:grpSpPr>
          <a:xfrm>
            <a:off x="384415" y="4162983"/>
            <a:ext cx="612775" cy="612775"/>
            <a:chOff x="313535" y="4233863"/>
            <a:chExt cx="612775" cy="612775"/>
          </a:xfrm>
        </p:grpSpPr>
        <p:sp>
          <p:nvSpPr>
            <p:cNvPr id="43" name="Rectangle 5"/>
            <p:cNvSpPr>
              <a:spLocks noChangeArrowheads="1"/>
            </p:cNvSpPr>
            <p:nvPr userDrawn="1"/>
          </p:nvSpPr>
          <p:spPr bwMode="auto">
            <a:xfrm>
              <a:off x="313535" y="4233863"/>
              <a:ext cx="612775" cy="612775"/>
            </a:xfrm>
            <a:prstGeom prst="rect">
              <a:avLst/>
            </a:prstGeom>
            <a:solidFill>
              <a:srgbClr val="FF7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4" name="Freeform 6"/>
            <p:cNvSpPr>
              <a:spLocks noEditPoints="1"/>
            </p:cNvSpPr>
            <p:nvPr userDrawn="1"/>
          </p:nvSpPr>
          <p:spPr bwMode="auto">
            <a:xfrm>
              <a:off x="500860" y="4708526"/>
              <a:ext cx="74613" cy="87313"/>
            </a:xfrm>
            <a:custGeom>
              <a:avLst/>
              <a:gdLst>
                <a:gd name="T0" fmla="*/ 66 w 93"/>
                <a:gd name="T1" fmla="*/ 99 h 109"/>
                <a:gd name="T2" fmla="*/ 31 w 93"/>
                <a:gd name="T3" fmla="*/ 109 h 109"/>
                <a:gd name="T4" fmla="*/ 0 w 93"/>
                <a:gd name="T5" fmla="*/ 79 h 109"/>
                <a:gd name="T6" fmla="*/ 66 w 93"/>
                <a:gd name="T7" fmla="*/ 37 h 109"/>
                <a:gd name="T8" fmla="*/ 66 w 93"/>
                <a:gd name="T9" fmla="*/ 32 h 109"/>
                <a:gd name="T10" fmla="*/ 49 w 93"/>
                <a:gd name="T11" fmla="*/ 19 h 109"/>
                <a:gd name="T12" fmla="*/ 24 w 93"/>
                <a:gd name="T13" fmla="*/ 32 h 109"/>
                <a:gd name="T14" fmla="*/ 5 w 93"/>
                <a:gd name="T15" fmla="*/ 21 h 109"/>
                <a:gd name="T16" fmla="*/ 50 w 93"/>
                <a:gd name="T17" fmla="*/ 0 h 109"/>
                <a:gd name="T18" fmla="*/ 93 w 93"/>
                <a:gd name="T19" fmla="*/ 32 h 109"/>
                <a:gd name="T20" fmla="*/ 93 w 93"/>
                <a:gd name="T21" fmla="*/ 108 h 109"/>
                <a:gd name="T22" fmla="*/ 68 w 93"/>
                <a:gd name="T23" fmla="*/ 108 h 109"/>
                <a:gd name="T24" fmla="*/ 66 w 93"/>
                <a:gd name="T25" fmla="*/ 99 h 109"/>
                <a:gd name="T26" fmla="*/ 27 w 93"/>
                <a:gd name="T27" fmla="*/ 77 h 109"/>
                <a:gd name="T28" fmla="*/ 39 w 93"/>
                <a:gd name="T29" fmla="*/ 90 h 109"/>
                <a:gd name="T30" fmla="*/ 65 w 93"/>
                <a:gd name="T31" fmla="*/ 79 h 109"/>
                <a:gd name="T32" fmla="*/ 65 w 93"/>
                <a:gd name="T33" fmla="*/ 54 h 109"/>
                <a:gd name="T34" fmla="*/ 27 w 93"/>
                <a:gd name="T35" fmla="*/ 77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3" h="109">
                  <a:moveTo>
                    <a:pt x="66" y="99"/>
                  </a:moveTo>
                  <a:cubicBezTo>
                    <a:pt x="55" y="106"/>
                    <a:pt x="43" y="109"/>
                    <a:pt x="31" y="109"/>
                  </a:cubicBezTo>
                  <a:cubicBezTo>
                    <a:pt x="11" y="109"/>
                    <a:pt x="0" y="96"/>
                    <a:pt x="0" y="79"/>
                  </a:cubicBezTo>
                  <a:cubicBezTo>
                    <a:pt x="0" y="55"/>
                    <a:pt x="21" y="42"/>
                    <a:pt x="66" y="37"/>
                  </a:cubicBezTo>
                  <a:cubicBezTo>
                    <a:pt x="66" y="32"/>
                    <a:pt x="66" y="32"/>
                    <a:pt x="66" y="32"/>
                  </a:cubicBezTo>
                  <a:cubicBezTo>
                    <a:pt x="66" y="24"/>
                    <a:pt x="60" y="19"/>
                    <a:pt x="49" y="19"/>
                  </a:cubicBezTo>
                  <a:cubicBezTo>
                    <a:pt x="39" y="19"/>
                    <a:pt x="30" y="24"/>
                    <a:pt x="24" y="32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15" y="7"/>
                    <a:pt x="30" y="0"/>
                    <a:pt x="50" y="0"/>
                  </a:cubicBezTo>
                  <a:cubicBezTo>
                    <a:pt x="77" y="0"/>
                    <a:pt x="93" y="12"/>
                    <a:pt x="93" y="32"/>
                  </a:cubicBezTo>
                  <a:cubicBezTo>
                    <a:pt x="93" y="32"/>
                    <a:pt x="93" y="108"/>
                    <a:pt x="93" y="108"/>
                  </a:cubicBezTo>
                  <a:cubicBezTo>
                    <a:pt x="68" y="108"/>
                    <a:pt x="68" y="108"/>
                    <a:pt x="68" y="108"/>
                  </a:cubicBezTo>
                  <a:lnTo>
                    <a:pt x="66" y="99"/>
                  </a:lnTo>
                  <a:close/>
                  <a:moveTo>
                    <a:pt x="27" y="77"/>
                  </a:moveTo>
                  <a:cubicBezTo>
                    <a:pt x="27" y="84"/>
                    <a:pt x="31" y="90"/>
                    <a:pt x="39" y="90"/>
                  </a:cubicBezTo>
                  <a:cubicBezTo>
                    <a:pt x="48" y="90"/>
                    <a:pt x="57" y="87"/>
                    <a:pt x="65" y="79"/>
                  </a:cubicBezTo>
                  <a:cubicBezTo>
                    <a:pt x="65" y="54"/>
                    <a:pt x="65" y="54"/>
                    <a:pt x="65" y="54"/>
                  </a:cubicBezTo>
                  <a:cubicBezTo>
                    <a:pt x="39" y="57"/>
                    <a:pt x="27" y="64"/>
                    <a:pt x="27" y="7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5" name="Freeform 7"/>
            <p:cNvSpPr>
              <a:spLocks/>
            </p:cNvSpPr>
            <p:nvPr userDrawn="1"/>
          </p:nvSpPr>
          <p:spPr bwMode="auto">
            <a:xfrm>
              <a:off x="592935" y="4708526"/>
              <a:ext cx="76200" cy="87313"/>
            </a:xfrm>
            <a:custGeom>
              <a:avLst/>
              <a:gdLst>
                <a:gd name="T0" fmla="*/ 0 w 94"/>
                <a:gd name="T1" fmla="*/ 5 h 108"/>
                <a:gd name="T2" fmla="*/ 23 w 94"/>
                <a:gd name="T3" fmla="*/ 2 h 108"/>
                <a:gd name="T4" fmla="*/ 25 w 94"/>
                <a:gd name="T5" fmla="*/ 15 h 108"/>
                <a:gd name="T6" fmla="*/ 61 w 94"/>
                <a:gd name="T7" fmla="*/ 0 h 108"/>
                <a:gd name="T8" fmla="*/ 94 w 94"/>
                <a:gd name="T9" fmla="*/ 34 h 108"/>
                <a:gd name="T10" fmla="*/ 94 w 94"/>
                <a:gd name="T11" fmla="*/ 108 h 108"/>
                <a:gd name="T12" fmla="*/ 66 w 94"/>
                <a:gd name="T13" fmla="*/ 108 h 108"/>
                <a:gd name="T14" fmla="*/ 66 w 94"/>
                <a:gd name="T15" fmla="*/ 39 h 108"/>
                <a:gd name="T16" fmla="*/ 53 w 94"/>
                <a:gd name="T17" fmla="*/ 21 h 108"/>
                <a:gd name="T18" fmla="*/ 27 w 94"/>
                <a:gd name="T19" fmla="*/ 32 h 108"/>
                <a:gd name="T20" fmla="*/ 27 w 94"/>
                <a:gd name="T21" fmla="*/ 108 h 108"/>
                <a:gd name="T22" fmla="*/ 0 w 94"/>
                <a:gd name="T23" fmla="*/ 108 h 108"/>
                <a:gd name="T24" fmla="*/ 0 w 94"/>
                <a:gd name="T25" fmla="*/ 5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4" h="108">
                  <a:moveTo>
                    <a:pt x="0" y="5"/>
                  </a:moveTo>
                  <a:cubicBezTo>
                    <a:pt x="23" y="2"/>
                    <a:pt x="23" y="2"/>
                    <a:pt x="23" y="2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38" y="5"/>
                    <a:pt x="48" y="0"/>
                    <a:pt x="61" y="0"/>
                  </a:cubicBezTo>
                  <a:cubicBezTo>
                    <a:pt x="83" y="0"/>
                    <a:pt x="94" y="12"/>
                    <a:pt x="94" y="34"/>
                  </a:cubicBezTo>
                  <a:cubicBezTo>
                    <a:pt x="94" y="108"/>
                    <a:pt x="94" y="108"/>
                    <a:pt x="94" y="108"/>
                  </a:cubicBezTo>
                  <a:cubicBezTo>
                    <a:pt x="66" y="108"/>
                    <a:pt x="66" y="108"/>
                    <a:pt x="66" y="108"/>
                  </a:cubicBezTo>
                  <a:cubicBezTo>
                    <a:pt x="66" y="39"/>
                    <a:pt x="66" y="39"/>
                    <a:pt x="66" y="39"/>
                  </a:cubicBezTo>
                  <a:cubicBezTo>
                    <a:pt x="66" y="26"/>
                    <a:pt x="63" y="21"/>
                    <a:pt x="53" y="21"/>
                  </a:cubicBezTo>
                  <a:cubicBezTo>
                    <a:pt x="45" y="21"/>
                    <a:pt x="36" y="24"/>
                    <a:pt x="27" y="32"/>
                  </a:cubicBezTo>
                  <a:cubicBezTo>
                    <a:pt x="27" y="108"/>
                    <a:pt x="27" y="108"/>
                    <a:pt x="27" y="108"/>
                  </a:cubicBezTo>
                  <a:cubicBezTo>
                    <a:pt x="0" y="108"/>
                    <a:pt x="0" y="108"/>
                    <a:pt x="0" y="108"/>
                  </a:cubicBezTo>
                  <a:lnTo>
                    <a:pt x="0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6" name="Freeform 8"/>
            <p:cNvSpPr>
              <a:spLocks noEditPoints="1"/>
            </p:cNvSpPr>
            <p:nvPr userDrawn="1"/>
          </p:nvSpPr>
          <p:spPr bwMode="auto">
            <a:xfrm>
              <a:off x="778673" y="4708526"/>
              <a:ext cx="79375" cy="88900"/>
            </a:xfrm>
            <a:custGeom>
              <a:avLst/>
              <a:gdLst>
                <a:gd name="T0" fmla="*/ 50 w 98"/>
                <a:gd name="T1" fmla="*/ 110 h 110"/>
                <a:gd name="T2" fmla="*/ 0 w 98"/>
                <a:gd name="T3" fmla="*/ 55 h 110"/>
                <a:gd name="T4" fmla="*/ 49 w 98"/>
                <a:gd name="T5" fmla="*/ 0 h 110"/>
                <a:gd name="T6" fmla="*/ 98 w 98"/>
                <a:gd name="T7" fmla="*/ 54 h 110"/>
                <a:gd name="T8" fmla="*/ 97 w 98"/>
                <a:gd name="T9" fmla="*/ 59 h 110"/>
                <a:gd name="T10" fmla="*/ 27 w 98"/>
                <a:gd name="T11" fmla="*/ 59 h 110"/>
                <a:gd name="T12" fmla="*/ 52 w 98"/>
                <a:gd name="T13" fmla="*/ 89 h 110"/>
                <a:gd name="T14" fmla="*/ 76 w 98"/>
                <a:gd name="T15" fmla="*/ 76 h 110"/>
                <a:gd name="T16" fmla="*/ 96 w 98"/>
                <a:gd name="T17" fmla="*/ 87 h 110"/>
                <a:gd name="T18" fmla="*/ 50 w 98"/>
                <a:gd name="T19" fmla="*/ 110 h 110"/>
                <a:gd name="T20" fmla="*/ 70 w 98"/>
                <a:gd name="T21" fmla="*/ 41 h 110"/>
                <a:gd name="T22" fmla="*/ 49 w 98"/>
                <a:gd name="T23" fmla="*/ 19 h 110"/>
                <a:gd name="T24" fmla="*/ 28 w 98"/>
                <a:gd name="T25" fmla="*/ 41 h 110"/>
                <a:gd name="T26" fmla="*/ 70 w 98"/>
                <a:gd name="T27" fmla="*/ 41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8" h="110">
                  <a:moveTo>
                    <a:pt x="50" y="110"/>
                  </a:moveTo>
                  <a:cubicBezTo>
                    <a:pt x="19" y="110"/>
                    <a:pt x="0" y="90"/>
                    <a:pt x="0" y="55"/>
                  </a:cubicBezTo>
                  <a:cubicBezTo>
                    <a:pt x="0" y="20"/>
                    <a:pt x="19" y="0"/>
                    <a:pt x="49" y="0"/>
                  </a:cubicBezTo>
                  <a:cubicBezTo>
                    <a:pt x="80" y="0"/>
                    <a:pt x="98" y="20"/>
                    <a:pt x="98" y="54"/>
                  </a:cubicBezTo>
                  <a:cubicBezTo>
                    <a:pt x="98" y="56"/>
                    <a:pt x="97" y="57"/>
                    <a:pt x="97" y="59"/>
                  </a:cubicBezTo>
                  <a:cubicBezTo>
                    <a:pt x="27" y="59"/>
                    <a:pt x="27" y="59"/>
                    <a:pt x="27" y="59"/>
                  </a:cubicBezTo>
                  <a:cubicBezTo>
                    <a:pt x="28" y="79"/>
                    <a:pt x="36" y="89"/>
                    <a:pt x="52" y="89"/>
                  </a:cubicBezTo>
                  <a:cubicBezTo>
                    <a:pt x="63" y="89"/>
                    <a:pt x="70" y="85"/>
                    <a:pt x="76" y="76"/>
                  </a:cubicBezTo>
                  <a:cubicBezTo>
                    <a:pt x="96" y="87"/>
                    <a:pt x="96" y="87"/>
                    <a:pt x="96" y="87"/>
                  </a:cubicBezTo>
                  <a:cubicBezTo>
                    <a:pt x="87" y="102"/>
                    <a:pt x="71" y="110"/>
                    <a:pt x="50" y="110"/>
                  </a:cubicBezTo>
                  <a:close/>
                  <a:moveTo>
                    <a:pt x="70" y="41"/>
                  </a:moveTo>
                  <a:cubicBezTo>
                    <a:pt x="70" y="27"/>
                    <a:pt x="62" y="19"/>
                    <a:pt x="49" y="19"/>
                  </a:cubicBezTo>
                  <a:cubicBezTo>
                    <a:pt x="37" y="19"/>
                    <a:pt x="29" y="27"/>
                    <a:pt x="28" y="41"/>
                  </a:cubicBezTo>
                  <a:lnTo>
                    <a:pt x="70" y="4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7" name="Freeform 9"/>
            <p:cNvSpPr>
              <a:spLocks noEditPoints="1"/>
            </p:cNvSpPr>
            <p:nvPr userDrawn="1"/>
          </p:nvSpPr>
          <p:spPr bwMode="auto">
            <a:xfrm>
              <a:off x="346873" y="4708526"/>
              <a:ext cx="84138" cy="88900"/>
            </a:xfrm>
            <a:custGeom>
              <a:avLst/>
              <a:gdLst>
                <a:gd name="T0" fmla="*/ 52 w 104"/>
                <a:gd name="T1" fmla="*/ 111 h 111"/>
                <a:gd name="T2" fmla="*/ 0 w 104"/>
                <a:gd name="T3" fmla="*/ 55 h 111"/>
                <a:gd name="T4" fmla="*/ 52 w 104"/>
                <a:gd name="T5" fmla="*/ 0 h 111"/>
                <a:gd name="T6" fmla="*/ 104 w 104"/>
                <a:gd name="T7" fmla="*/ 55 h 111"/>
                <a:gd name="T8" fmla="*/ 52 w 104"/>
                <a:gd name="T9" fmla="*/ 111 h 111"/>
                <a:gd name="T10" fmla="*/ 52 w 104"/>
                <a:gd name="T11" fmla="*/ 23 h 111"/>
                <a:gd name="T12" fmla="*/ 28 w 104"/>
                <a:gd name="T13" fmla="*/ 55 h 111"/>
                <a:gd name="T14" fmla="*/ 52 w 104"/>
                <a:gd name="T15" fmla="*/ 87 h 111"/>
                <a:gd name="T16" fmla="*/ 77 w 104"/>
                <a:gd name="T17" fmla="*/ 55 h 111"/>
                <a:gd name="T18" fmla="*/ 52 w 104"/>
                <a:gd name="T19" fmla="*/ 23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4" h="111">
                  <a:moveTo>
                    <a:pt x="52" y="111"/>
                  </a:moveTo>
                  <a:cubicBezTo>
                    <a:pt x="25" y="111"/>
                    <a:pt x="0" y="93"/>
                    <a:pt x="0" y="55"/>
                  </a:cubicBezTo>
                  <a:cubicBezTo>
                    <a:pt x="0" y="17"/>
                    <a:pt x="25" y="0"/>
                    <a:pt x="52" y="0"/>
                  </a:cubicBezTo>
                  <a:cubicBezTo>
                    <a:pt x="79" y="0"/>
                    <a:pt x="104" y="17"/>
                    <a:pt x="104" y="55"/>
                  </a:cubicBezTo>
                  <a:cubicBezTo>
                    <a:pt x="104" y="93"/>
                    <a:pt x="79" y="111"/>
                    <a:pt x="52" y="111"/>
                  </a:cubicBezTo>
                  <a:close/>
                  <a:moveTo>
                    <a:pt x="52" y="23"/>
                  </a:moveTo>
                  <a:cubicBezTo>
                    <a:pt x="31" y="23"/>
                    <a:pt x="28" y="42"/>
                    <a:pt x="28" y="55"/>
                  </a:cubicBezTo>
                  <a:cubicBezTo>
                    <a:pt x="28" y="69"/>
                    <a:pt x="31" y="87"/>
                    <a:pt x="52" y="87"/>
                  </a:cubicBezTo>
                  <a:cubicBezTo>
                    <a:pt x="73" y="87"/>
                    <a:pt x="77" y="69"/>
                    <a:pt x="77" y="55"/>
                  </a:cubicBezTo>
                  <a:cubicBezTo>
                    <a:pt x="77" y="42"/>
                    <a:pt x="73" y="23"/>
                    <a:pt x="52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8" name="Freeform 10"/>
            <p:cNvSpPr>
              <a:spLocks/>
            </p:cNvSpPr>
            <p:nvPr userDrawn="1"/>
          </p:nvSpPr>
          <p:spPr bwMode="auto">
            <a:xfrm>
              <a:off x="446885" y="4708526"/>
              <a:ext cx="47625" cy="87313"/>
            </a:xfrm>
            <a:custGeom>
              <a:avLst/>
              <a:gdLst>
                <a:gd name="T0" fmla="*/ 0 w 59"/>
                <a:gd name="T1" fmla="*/ 3 h 108"/>
                <a:gd name="T2" fmla="*/ 26 w 59"/>
                <a:gd name="T3" fmla="*/ 3 h 108"/>
                <a:gd name="T4" fmla="*/ 26 w 59"/>
                <a:gd name="T5" fmla="*/ 15 h 108"/>
                <a:gd name="T6" fmla="*/ 55 w 59"/>
                <a:gd name="T7" fmla="*/ 0 h 108"/>
                <a:gd name="T8" fmla="*/ 59 w 59"/>
                <a:gd name="T9" fmla="*/ 1 h 108"/>
                <a:gd name="T10" fmla="*/ 59 w 59"/>
                <a:gd name="T11" fmla="*/ 27 h 108"/>
                <a:gd name="T12" fmla="*/ 58 w 59"/>
                <a:gd name="T13" fmla="*/ 27 h 108"/>
                <a:gd name="T14" fmla="*/ 28 w 59"/>
                <a:gd name="T15" fmla="*/ 38 h 108"/>
                <a:gd name="T16" fmla="*/ 28 w 59"/>
                <a:gd name="T17" fmla="*/ 108 h 108"/>
                <a:gd name="T18" fmla="*/ 0 w 59"/>
                <a:gd name="T19" fmla="*/ 108 h 108"/>
                <a:gd name="T20" fmla="*/ 0 w 59"/>
                <a:gd name="T21" fmla="*/ 3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9" h="108">
                  <a:moveTo>
                    <a:pt x="0" y="3"/>
                  </a:moveTo>
                  <a:cubicBezTo>
                    <a:pt x="26" y="3"/>
                    <a:pt x="26" y="3"/>
                    <a:pt x="26" y="3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31" y="8"/>
                    <a:pt x="44" y="0"/>
                    <a:pt x="55" y="0"/>
                  </a:cubicBezTo>
                  <a:cubicBezTo>
                    <a:pt x="57" y="0"/>
                    <a:pt x="58" y="0"/>
                    <a:pt x="59" y="1"/>
                  </a:cubicBezTo>
                  <a:cubicBezTo>
                    <a:pt x="59" y="27"/>
                    <a:pt x="59" y="27"/>
                    <a:pt x="59" y="27"/>
                  </a:cubicBezTo>
                  <a:cubicBezTo>
                    <a:pt x="59" y="27"/>
                    <a:pt x="58" y="27"/>
                    <a:pt x="58" y="27"/>
                  </a:cubicBezTo>
                  <a:cubicBezTo>
                    <a:pt x="46" y="27"/>
                    <a:pt x="32" y="28"/>
                    <a:pt x="28" y="38"/>
                  </a:cubicBezTo>
                  <a:cubicBezTo>
                    <a:pt x="28" y="108"/>
                    <a:pt x="28" y="108"/>
                    <a:pt x="28" y="108"/>
                  </a:cubicBezTo>
                  <a:cubicBezTo>
                    <a:pt x="0" y="108"/>
                    <a:pt x="0" y="108"/>
                    <a:pt x="0" y="108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9" name="Freeform 11"/>
            <p:cNvSpPr>
              <a:spLocks noEditPoints="1"/>
            </p:cNvSpPr>
            <p:nvPr userDrawn="1"/>
          </p:nvSpPr>
          <p:spPr bwMode="auto">
            <a:xfrm>
              <a:off x="685010" y="4708526"/>
              <a:ext cx="79375" cy="120650"/>
            </a:xfrm>
            <a:custGeom>
              <a:avLst/>
              <a:gdLst>
                <a:gd name="T0" fmla="*/ 49 w 98"/>
                <a:gd name="T1" fmla="*/ 85 h 149"/>
                <a:gd name="T2" fmla="*/ 72 w 98"/>
                <a:gd name="T3" fmla="*/ 50 h 149"/>
                <a:gd name="T4" fmla="*/ 49 w 98"/>
                <a:gd name="T5" fmla="*/ 20 h 149"/>
                <a:gd name="T6" fmla="*/ 28 w 98"/>
                <a:gd name="T7" fmla="*/ 51 h 149"/>
                <a:gd name="T8" fmla="*/ 49 w 98"/>
                <a:gd name="T9" fmla="*/ 85 h 149"/>
                <a:gd name="T10" fmla="*/ 98 w 98"/>
                <a:gd name="T11" fmla="*/ 2 h 149"/>
                <a:gd name="T12" fmla="*/ 98 w 98"/>
                <a:gd name="T13" fmla="*/ 102 h 149"/>
                <a:gd name="T14" fmla="*/ 47 w 98"/>
                <a:gd name="T15" fmla="*/ 149 h 149"/>
                <a:gd name="T16" fmla="*/ 3 w 98"/>
                <a:gd name="T17" fmla="*/ 123 h 149"/>
                <a:gd name="T18" fmla="*/ 30 w 98"/>
                <a:gd name="T19" fmla="*/ 118 h 149"/>
                <a:gd name="T20" fmla="*/ 50 w 98"/>
                <a:gd name="T21" fmla="*/ 128 h 149"/>
                <a:gd name="T22" fmla="*/ 72 w 98"/>
                <a:gd name="T23" fmla="*/ 105 h 149"/>
                <a:gd name="T24" fmla="*/ 72 w 98"/>
                <a:gd name="T25" fmla="*/ 93 h 149"/>
                <a:gd name="T26" fmla="*/ 71 w 98"/>
                <a:gd name="T27" fmla="*/ 92 h 149"/>
                <a:gd name="T28" fmla="*/ 44 w 98"/>
                <a:gd name="T29" fmla="*/ 108 h 149"/>
                <a:gd name="T30" fmla="*/ 0 w 98"/>
                <a:gd name="T31" fmla="*/ 55 h 149"/>
                <a:gd name="T32" fmla="*/ 42 w 98"/>
                <a:gd name="T33" fmla="*/ 0 h 149"/>
                <a:gd name="T34" fmla="*/ 73 w 98"/>
                <a:gd name="T35" fmla="*/ 15 h 149"/>
                <a:gd name="T36" fmla="*/ 73 w 98"/>
                <a:gd name="T37" fmla="*/ 15 h 149"/>
                <a:gd name="T38" fmla="*/ 75 w 98"/>
                <a:gd name="T39" fmla="*/ 2 h 149"/>
                <a:gd name="T40" fmla="*/ 98 w 98"/>
                <a:gd name="T41" fmla="*/ 2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8" h="149">
                  <a:moveTo>
                    <a:pt x="49" y="85"/>
                  </a:moveTo>
                  <a:cubicBezTo>
                    <a:pt x="70" y="85"/>
                    <a:pt x="72" y="64"/>
                    <a:pt x="72" y="50"/>
                  </a:cubicBezTo>
                  <a:cubicBezTo>
                    <a:pt x="72" y="33"/>
                    <a:pt x="64" y="20"/>
                    <a:pt x="49" y="20"/>
                  </a:cubicBezTo>
                  <a:cubicBezTo>
                    <a:pt x="39" y="20"/>
                    <a:pt x="28" y="27"/>
                    <a:pt x="28" y="51"/>
                  </a:cubicBezTo>
                  <a:cubicBezTo>
                    <a:pt x="28" y="64"/>
                    <a:pt x="29" y="85"/>
                    <a:pt x="49" y="85"/>
                  </a:cubicBezTo>
                  <a:close/>
                  <a:moveTo>
                    <a:pt x="98" y="2"/>
                  </a:moveTo>
                  <a:cubicBezTo>
                    <a:pt x="98" y="102"/>
                    <a:pt x="98" y="102"/>
                    <a:pt x="98" y="102"/>
                  </a:cubicBezTo>
                  <a:cubicBezTo>
                    <a:pt x="98" y="119"/>
                    <a:pt x="97" y="148"/>
                    <a:pt x="47" y="149"/>
                  </a:cubicBezTo>
                  <a:cubicBezTo>
                    <a:pt x="26" y="149"/>
                    <a:pt x="7" y="141"/>
                    <a:pt x="3" y="123"/>
                  </a:cubicBezTo>
                  <a:cubicBezTo>
                    <a:pt x="30" y="118"/>
                    <a:pt x="30" y="118"/>
                    <a:pt x="30" y="118"/>
                  </a:cubicBezTo>
                  <a:cubicBezTo>
                    <a:pt x="32" y="123"/>
                    <a:pt x="35" y="128"/>
                    <a:pt x="50" y="128"/>
                  </a:cubicBezTo>
                  <a:cubicBezTo>
                    <a:pt x="65" y="128"/>
                    <a:pt x="72" y="122"/>
                    <a:pt x="72" y="105"/>
                  </a:cubicBezTo>
                  <a:cubicBezTo>
                    <a:pt x="72" y="93"/>
                    <a:pt x="72" y="93"/>
                    <a:pt x="72" y="93"/>
                  </a:cubicBezTo>
                  <a:cubicBezTo>
                    <a:pt x="71" y="92"/>
                    <a:pt x="71" y="92"/>
                    <a:pt x="71" y="92"/>
                  </a:cubicBezTo>
                  <a:cubicBezTo>
                    <a:pt x="67" y="100"/>
                    <a:pt x="60" y="108"/>
                    <a:pt x="44" y="108"/>
                  </a:cubicBezTo>
                  <a:cubicBezTo>
                    <a:pt x="19" y="108"/>
                    <a:pt x="0" y="91"/>
                    <a:pt x="0" y="55"/>
                  </a:cubicBezTo>
                  <a:cubicBezTo>
                    <a:pt x="0" y="20"/>
                    <a:pt x="20" y="0"/>
                    <a:pt x="42" y="0"/>
                  </a:cubicBezTo>
                  <a:cubicBezTo>
                    <a:pt x="63" y="0"/>
                    <a:pt x="71" y="10"/>
                    <a:pt x="73" y="15"/>
                  </a:cubicBezTo>
                  <a:cubicBezTo>
                    <a:pt x="73" y="15"/>
                    <a:pt x="73" y="15"/>
                    <a:pt x="73" y="15"/>
                  </a:cubicBezTo>
                  <a:cubicBezTo>
                    <a:pt x="75" y="2"/>
                    <a:pt x="75" y="2"/>
                    <a:pt x="75" y="2"/>
                  </a:cubicBezTo>
                  <a:lnTo>
                    <a:pt x="98" y="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0" name="Freeform 12"/>
            <p:cNvSpPr>
              <a:spLocks noEditPoints="1"/>
            </p:cNvSpPr>
            <p:nvPr userDrawn="1"/>
          </p:nvSpPr>
          <p:spPr bwMode="auto">
            <a:xfrm>
              <a:off x="843760" y="4678363"/>
              <a:ext cx="58738" cy="26988"/>
            </a:xfrm>
            <a:custGeom>
              <a:avLst/>
              <a:gdLst>
                <a:gd name="T0" fmla="*/ 14 w 37"/>
                <a:gd name="T1" fmla="*/ 2 h 17"/>
                <a:gd name="T2" fmla="*/ 9 w 37"/>
                <a:gd name="T3" fmla="*/ 2 h 17"/>
                <a:gd name="T4" fmla="*/ 9 w 37"/>
                <a:gd name="T5" fmla="*/ 17 h 17"/>
                <a:gd name="T6" fmla="*/ 6 w 37"/>
                <a:gd name="T7" fmla="*/ 17 h 17"/>
                <a:gd name="T8" fmla="*/ 6 w 37"/>
                <a:gd name="T9" fmla="*/ 2 h 17"/>
                <a:gd name="T10" fmla="*/ 0 w 37"/>
                <a:gd name="T11" fmla="*/ 2 h 17"/>
                <a:gd name="T12" fmla="*/ 0 w 37"/>
                <a:gd name="T13" fmla="*/ 0 h 17"/>
                <a:gd name="T14" fmla="*/ 14 w 37"/>
                <a:gd name="T15" fmla="*/ 0 h 17"/>
                <a:gd name="T16" fmla="*/ 14 w 37"/>
                <a:gd name="T17" fmla="*/ 2 h 17"/>
                <a:gd name="T18" fmla="*/ 37 w 37"/>
                <a:gd name="T19" fmla="*/ 17 h 17"/>
                <a:gd name="T20" fmla="*/ 34 w 37"/>
                <a:gd name="T21" fmla="*/ 17 h 17"/>
                <a:gd name="T22" fmla="*/ 34 w 37"/>
                <a:gd name="T23" fmla="*/ 2 h 17"/>
                <a:gd name="T24" fmla="*/ 34 w 37"/>
                <a:gd name="T25" fmla="*/ 2 h 17"/>
                <a:gd name="T26" fmla="*/ 29 w 37"/>
                <a:gd name="T27" fmla="*/ 17 h 17"/>
                <a:gd name="T28" fmla="*/ 27 w 37"/>
                <a:gd name="T29" fmla="*/ 17 h 17"/>
                <a:gd name="T30" fmla="*/ 21 w 37"/>
                <a:gd name="T31" fmla="*/ 2 h 17"/>
                <a:gd name="T32" fmla="*/ 20 w 37"/>
                <a:gd name="T33" fmla="*/ 2 h 17"/>
                <a:gd name="T34" fmla="*/ 20 w 37"/>
                <a:gd name="T35" fmla="*/ 17 h 17"/>
                <a:gd name="T36" fmla="*/ 18 w 37"/>
                <a:gd name="T37" fmla="*/ 17 h 17"/>
                <a:gd name="T38" fmla="*/ 18 w 37"/>
                <a:gd name="T39" fmla="*/ 0 h 17"/>
                <a:gd name="T40" fmla="*/ 22 w 37"/>
                <a:gd name="T41" fmla="*/ 0 h 17"/>
                <a:gd name="T42" fmla="*/ 28 w 37"/>
                <a:gd name="T43" fmla="*/ 13 h 17"/>
                <a:gd name="T44" fmla="*/ 33 w 37"/>
                <a:gd name="T45" fmla="*/ 0 h 17"/>
                <a:gd name="T46" fmla="*/ 37 w 37"/>
                <a:gd name="T47" fmla="*/ 0 h 17"/>
                <a:gd name="T48" fmla="*/ 37 w 37"/>
                <a:gd name="T4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7" h="17">
                  <a:moveTo>
                    <a:pt x="14" y="2"/>
                  </a:moveTo>
                  <a:lnTo>
                    <a:pt x="9" y="2"/>
                  </a:lnTo>
                  <a:lnTo>
                    <a:pt x="9" y="17"/>
                  </a:lnTo>
                  <a:lnTo>
                    <a:pt x="6" y="17"/>
                  </a:lnTo>
                  <a:lnTo>
                    <a:pt x="6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14" y="0"/>
                  </a:lnTo>
                  <a:lnTo>
                    <a:pt x="14" y="2"/>
                  </a:lnTo>
                  <a:close/>
                  <a:moveTo>
                    <a:pt x="37" y="17"/>
                  </a:moveTo>
                  <a:lnTo>
                    <a:pt x="34" y="17"/>
                  </a:lnTo>
                  <a:lnTo>
                    <a:pt x="34" y="2"/>
                  </a:lnTo>
                  <a:lnTo>
                    <a:pt x="34" y="2"/>
                  </a:lnTo>
                  <a:lnTo>
                    <a:pt x="29" y="17"/>
                  </a:lnTo>
                  <a:lnTo>
                    <a:pt x="27" y="17"/>
                  </a:lnTo>
                  <a:lnTo>
                    <a:pt x="21" y="2"/>
                  </a:lnTo>
                  <a:lnTo>
                    <a:pt x="20" y="2"/>
                  </a:lnTo>
                  <a:lnTo>
                    <a:pt x="20" y="17"/>
                  </a:lnTo>
                  <a:lnTo>
                    <a:pt x="18" y="17"/>
                  </a:lnTo>
                  <a:lnTo>
                    <a:pt x="18" y="0"/>
                  </a:lnTo>
                  <a:lnTo>
                    <a:pt x="22" y="0"/>
                  </a:lnTo>
                  <a:lnTo>
                    <a:pt x="28" y="13"/>
                  </a:lnTo>
                  <a:lnTo>
                    <a:pt x="33" y="0"/>
                  </a:lnTo>
                  <a:lnTo>
                    <a:pt x="37" y="0"/>
                  </a:lnTo>
                  <a:lnTo>
                    <a:pt x="37" y="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2655097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>
      <p:transition spd="med">
        <p:fade/>
      </p:transition>
    </mc:Fallback>
  </mc:AlternateContent>
  <p:hf sldNum="0" hdr="0"/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015200" y="302400"/>
            <a:ext cx="7049874" cy="737100"/>
          </a:xfrm>
        </p:spPr>
        <p:txBody>
          <a:bodyPr/>
          <a:lstStyle>
            <a:lvl1pPr algn="l">
              <a:defRPr/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6" name="Espace réservé du texte 4"/>
          <p:cNvSpPr>
            <a:spLocks noGrp="1"/>
          </p:cNvSpPr>
          <p:nvPr>
            <p:ph type="body" sz="quarter" idx="13"/>
          </p:nvPr>
        </p:nvSpPr>
        <p:spPr>
          <a:xfrm>
            <a:off x="1037646" y="1329929"/>
            <a:ext cx="1440210" cy="279951"/>
          </a:xfrm>
        </p:spPr>
        <p:txBody>
          <a:bodyPr/>
          <a:lstStyle>
            <a:lvl1pPr marL="0" indent="0">
              <a:buNone/>
              <a:defRPr>
                <a:solidFill>
                  <a:srgbClr val="FF6600"/>
                </a:solidFill>
              </a:defRPr>
            </a:lvl1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7" name="Espace réservé du texte 4"/>
          <p:cNvSpPr>
            <a:spLocks noGrp="1"/>
          </p:cNvSpPr>
          <p:nvPr>
            <p:ph type="body" sz="quarter" idx="14"/>
          </p:nvPr>
        </p:nvSpPr>
        <p:spPr>
          <a:xfrm>
            <a:off x="1037646" y="1652708"/>
            <a:ext cx="1440210" cy="279951"/>
          </a:xfrm>
        </p:spPr>
        <p:txBody>
          <a:bodyPr/>
          <a:lstStyle>
            <a:lvl1pPr marL="0" indent="0">
              <a:buNone/>
              <a:defRPr>
                <a:solidFill>
                  <a:srgbClr val="FF6600"/>
                </a:solidFill>
              </a:defRPr>
            </a:lvl1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8" name="Espace réservé du texte 4"/>
          <p:cNvSpPr>
            <a:spLocks noGrp="1"/>
          </p:cNvSpPr>
          <p:nvPr>
            <p:ph type="body" sz="quarter" idx="15"/>
          </p:nvPr>
        </p:nvSpPr>
        <p:spPr>
          <a:xfrm>
            <a:off x="1037646" y="1975488"/>
            <a:ext cx="1440210" cy="279951"/>
          </a:xfrm>
        </p:spPr>
        <p:txBody>
          <a:bodyPr/>
          <a:lstStyle>
            <a:lvl1pPr marL="0" indent="0">
              <a:buNone/>
              <a:defRPr>
                <a:solidFill>
                  <a:srgbClr val="FF6600"/>
                </a:solidFill>
              </a:defRPr>
            </a:lvl1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9" name="Espace réservé du texte 4"/>
          <p:cNvSpPr>
            <a:spLocks noGrp="1"/>
          </p:cNvSpPr>
          <p:nvPr>
            <p:ph type="body" sz="quarter" idx="17"/>
          </p:nvPr>
        </p:nvSpPr>
        <p:spPr>
          <a:xfrm>
            <a:off x="1037646" y="2298268"/>
            <a:ext cx="1440210" cy="279951"/>
          </a:xfrm>
        </p:spPr>
        <p:txBody>
          <a:bodyPr/>
          <a:lstStyle>
            <a:lvl1pPr marL="0" indent="0">
              <a:buNone/>
              <a:defRPr>
                <a:solidFill>
                  <a:srgbClr val="FF6600"/>
                </a:solidFill>
              </a:defRPr>
            </a:lvl1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10" name="Espace réservé du texte 4"/>
          <p:cNvSpPr>
            <a:spLocks noGrp="1"/>
          </p:cNvSpPr>
          <p:nvPr>
            <p:ph type="body" sz="quarter" idx="19"/>
          </p:nvPr>
        </p:nvSpPr>
        <p:spPr>
          <a:xfrm>
            <a:off x="1037646" y="2621048"/>
            <a:ext cx="1440210" cy="279951"/>
          </a:xfrm>
        </p:spPr>
        <p:txBody>
          <a:bodyPr/>
          <a:lstStyle>
            <a:lvl1pPr marL="0" indent="0">
              <a:buNone/>
              <a:defRPr>
                <a:solidFill>
                  <a:srgbClr val="FF6600"/>
                </a:solidFill>
              </a:defRPr>
            </a:lvl1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11" name="Espace réservé du texte 4"/>
          <p:cNvSpPr>
            <a:spLocks noGrp="1"/>
          </p:cNvSpPr>
          <p:nvPr>
            <p:ph type="body" sz="quarter" idx="21"/>
          </p:nvPr>
        </p:nvSpPr>
        <p:spPr>
          <a:xfrm>
            <a:off x="1037646" y="2943827"/>
            <a:ext cx="1440210" cy="279951"/>
          </a:xfrm>
        </p:spPr>
        <p:txBody>
          <a:bodyPr/>
          <a:lstStyle>
            <a:lvl1pPr marL="0" indent="0">
              <a:buNone/>
              <a:defRPr>
                <a:solidFill>
                  <a:srgbClr val="FF6600"/>
                </a:solidFill>
              </a:defRPr>
            </a:lvl1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12" name="Espace réservé du texte 4"/>
          <p:cNvSpPr>
            <a:spLocks noGrp="1"/>
          </p:cNvSpPr>
          <p:nvPr>
            <p:ph type="body" sz="quarter" idx="23"/>
          </p:nvPr>
        </p:nvSpPr>
        <p:spPr>
          <a:xfrm>
            <a:off x="2598122" y="1329929"/>
            <a:ext cx="5500788" cy="279951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13" name="Espace réservé du texte 4"/>
          <p:cNvSpPr>
            <a:spLocks noGrp="1"/>
          </p:cNvSpPr>
          <p:nvPr>
            <p:ph type="body" sz="quarter" idx="24"/>
          </p:nvPr>
        </p:nvSpPr>
        <p:spPr>
          <a:xfrm>
            <a:off x="2598122" y="1652708"/>
            <a:ext cx="5500788" cy="279951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14" name="Espace réservé du texte 4"/>
          <p:cNvSpPr>
            <a:spLocks noGrp="1"/>
          </p:cNvSpPr>
          <p:nvPr>
            <p:ph type="body" sz="quarter" idx="25"/>
          </p:nvPr>
        </p:nvSpPr>
        <p:spPr>
          <a:xfrm>
            <a:off x="2598122" y="2943827"/>
            <a:ext cx="5500788" cy="279951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15" name="Espace réservé du texte 4"/>
          <p:cNvSpPr>
            <a:spLocks noGrp="1"/>
          </p:cNvSpPr>
          <p:nvPr>
            <p:ph type="body" sz="quarter" idx="26"/>
          </p:nvPr>
        </p:nvSpPr>
        <p:spPr>
          <a:xfrm>
            <a:off x="2598122" y="2621048"/>
            <a:ext cx="5500788" cy="279951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16" name="Espace réservé du texte 4"/>
          <p:cNvSpPr>
            <a:spLocks noGrp="1"/>
          </p:cNvSpPr>
          <p:nvPr>
            <p:ph type="body" sz="quarter" idx="27"/>
          </p:nvPr>
        </p:nvSpPr>
        <p:spPr>
          <a:xfrm>
            <a:off x="2598122" y="2298268"/>
            <a:ext cx="5500788" cy="279951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17" name="Espace réservé du texte 4"/>
          <p:cNvSpPr>
            <a:spLocks noGrp="1"/>
          </p:cNvSpPr>
          <p:nvPr>
            <p:ph type="body" sz="quarter" idx="28"/>
          </p:nvPr>
        </p:nvSpPr>
        <p:spPr>
          <a:xfrm>
            <a:off x="2598122" y="1975488"/>
            <a:ext cx="5500788" cy="279951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18" name="Espace réservé du texte 4"/>
          <p:cNvSpPr>
            <a:spLocks noGrp="1"/>
          </p:cNvSpPr>
          <p:nvPr>
            <p:ph type="body" sz="quarter" idx="29"/>
          </p:nvPr>
        </p:nvSpPr>
        <p:spPr>
          <a:xfrm>
            <a:off x="1039128" y="3267676"/>
            <a:ext cx="1440210" cy="279951"/>
          </a:xfrm>
        </p:spPr>
        <p:txBody>
          <a:bodyPr/>
          <a:lstStyle>
            <a:lvl1pPr marL="0" indent="0">
              <a:buNone/>
              <a:defRPr>
                <a:solidFill>
                  <a:srgbClr val="FF6600"/>
                </a:solidFill>
              </a:defRPr>
            </a:lvl1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19" name="Espace réservé du texte 4"/>
          <p:cNvSpPr>
            <a:spLocks noGrp="1"/>
          </p:cNvSpPr>
          <p:nvPr>
            <p:ph type="body" sz="quarter" idx="30"/>
          </p:nvPr>
        </p:nvSpPr>
        <p:spPr>
          <a:xfrm>
            <a:off x="1039128" y="3590456"/>
            <a:ext cx="1440210" cy="279951"/>
          </a:xfrm>
        </p:spPr>
        <p:txBody>
          <a:bodyPr/>
          <a:lstStyle>
            <a:lvl1pPr marL="0" indent="0">
              <a:buNone/>
              <a:defRPr>
                <a:solidFill>
                  <a:srgbClr val="FF6600"/>
                </a:solidFill>
              </a:defRPr>
            </a:lvl1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20" name="Espace réservé du texte 4"/>
          <p:cNvSpPr>
            <a:spLocks noGrp="1"/>
          </p:cNvSpPr>
          <p:nvPr>
            <p:ph type="body" sz="quarter" idx="31"/>
          </p:nvPr>
        </p:nvSpPr>
        <p:spPr>
          <a:xfrm>
            <a:off x="1039128" y="3913235"/>
            <a:ext cx="1440210" cy="279951"/>
          </a:xfrm>
        </p:spPr>
        <p:txBody>
          <a:bodyPr/>
          <a:lstStyle>
            <a:lvl1pPr marL="0" indent="0">
              <a:buNone/>
              <a:defRPr>
                <a:solidFill>
                  <a:srgbClr val="FF6600"/>
                </a:solidFill>
              </a:defRPr>
            </a:lvl1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21" name="Espace réservé du texte 4"/>
          <p:cNvSpPr>
            <a:spLocks noGrp="1"/>
          </p:cNvSpPr>
          <p:nvPr>
            <p:ph type="body" sz="quarter" idx="32"/>
          </p:nvPr>
        </p:nvSpPr>
        <p:spPr>
          <a:xfrm>
            <a:off x="1039128" y="4236015"/>
            <a:ext cx="1440210" cy="279951"/>
          </a:xfrm>
        </p:spPr>
        <p:txBody>
          <a:bodyPr/>
          <a:lstStyle>
            <a:lvl1pPr marL="0" indent="0">
              <a:buNone/>
              <a:defRPr>
                <a:solidFill>
                  <a:srgbClr val="FF6600"/>
                </a:solidFill>
              </a:defRPr>
            </a:lvl1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22" name="Espace réservé du texte 4"/>
          <p:cNvSpPr>
            <a:spLocks noGrp="1"/>
          </p:cNvSpPr>
          <p:nvPr>
            <p:ph type="body" sz="quarter" idx="33"/>
          </p:nvPr>
        </p:nvSpPr>
        <p:spPr>
          <a:xfrm>
            <a:off x="2599606" y="4236015"/>
            <a:ext cx="5500788" cy="279951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23" name="Espace réservé du texte 4"/>
          <p:cNvSpPr>
            <a:spLocks noGrp="1"/>
          </p:cNvSpPr>
          <p:nvPr>
            <p:ph type="body" sz="quarter" idx="34"/>
          </p:nvPr>
        </p:nvSpPr>
        <p:spPr>
          <a:xfrm>
            <a:off x="2599606" y="3913235"/>
            <a:ext cx="5500788" cy="279951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24" name="Espace réservé du texte 4"/>
          <p:cNvSpPr>
            <a:spLocks noGrp="1"/>
          </p:cNvSpPr>
          <p:nvPr>
            <p:ph type="body" sz="quarter" idx="35"/>
          </p:nvPr>
        </p:nvSpPr>
        <p:spPr>
          <a:xfrm>
            <a:off x="2599606" y="3267676"/>
            <a:ext cx="5500788" cy="279951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25" name="Espace réservé du texte 4"/>
          <p:cNvSpPr>
            <a:spLocks noGrp="1"/>
          </p:cNvSpPr>
          <p:nvPr>
            <p:ph type="body" sz="quarter" idx="36"/>
          </p:nvPr>
        </p:nvSpPr>
        <p:spPr>
          <a:xfrm>
            <a:off x="2592863" y="3587943"/>
            <a:ext cx="5500788" cy="279951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2869875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>
      <p:transition spd="med">
        <p:fade/>
      </p:transition>
    </mc:Fallback>
  </mc:AlternateContent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uces simpl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016213" y="302400"/>
            <a:ext cx="7084800" cy="737100"/>
          </a:xfrm>
        </p:spPr>
        <p:txBody>
          <a:bodyPr/>
          <a:lstStyle>
            <a:lvl1pPr algn="l">
              <a:defRPr baseline="0"/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26" name="Espace réservé du contenu 2"/>
          <p:cNvSpPr>
            <a:spLocks noGrp="1"/>
          </p:cNvSpPr>
          <p:nvPr>
            <p:ph idx="1"/>
          </p:nvPr>
        </p:nvSpPr>
        <p:spPr>
          <a:xfrm>
            <a:off x="1042989" y="1329929"/>
            <a:ext cx="7058025" cy="2915840"/>
          </a:xfrm>
        </p:spPr>
        <p:txBody>
          <a:bodyPr/>
          <a:lstStyle>
            <a:lvl1pPr>
              <a:defRPr sz="1800" baseline="0"/>
            </a:lvl1pPr>
            <a:lvl2pPr>
              <a:spcAft>
                <a:spcPct val="0"/>
              </a:spcAft>
              <a:buFont typeface="Arial" charset="0"/>
              <a:buChar char="–"/>
              <a:defRPr/>
            </a:lvl2pPr>
          </a:lstStyle>
          <a:p>
            <a:pPr lvl="0"/>
            <a:r>
              <a:rPr lang="fr-FR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12219513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>
      <p:transition spd="med">
        <p:fade/>
      </p:transition>
    </mc:Fallback>
  </mc:AlternateContent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39725" y="339725"/>
            <a:ext cx="8470900" cy="623888"/>
          </a:xfrm>
        </p:spPr>
        <p:txBody>
          <a:bodyPr/>
          <a:lstStyle>
            <a:lvl1pPr>
              <a:lnSpc>
                <a:spcPct val="90000"/>
              </a:lnSpc>
              <a:spcAft>
                <a:spcPts val="0"/>
              </a:spcAft>
              <a:defRPr sz="2000">
                <a:solidFill>
                  <a:srgbClr val="FF6600"/>
                </a:solidFill>
                <a:latin typeface="Helvetica 75 Bold" panose="020B0804020202020204" pitchFamily="34" charset="0"/>
              </a:defRPr>
            </a:lvl1pPr>
          </a:lstStyle>
          <a:p>
            <a:r>
              <a:rPr lang="fr-FR" dirty="0"/>
              <a:t>Modifiez le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39726" y="1304924"/>
            <a:ext cx="8470899" cy="3165475"/>
          </a:xfrm>
        </p:spPr>
        <p:txBody>
          <a:bodyPr/>
          <a:lstStyle>
            <a:lvl1pPr>
              <a:lnSpc>
                <a:spcPct val="90000"/>
              </a:lnSpc>
              <a:spcAft>
                <a:spcPts val="800"/>
              </a:spcAft>
              <a:defRPr sz="1400" baseline="0">
                <a:solidFill>
                  <a:srgbClr val="FF6600"/>
                </a:solidFill>
                <a:latin typeface="Helvetica 75 Bold" panose="020B0804020202020204" pitchFamily="34" charset="0"/>
              </a:defRPr>
            </a:lvl1pPr>
            <a:lvl2pPr>
              <a:lnSpc>
                <a:spcPct val="90000"/>
              </a:lnSpc>
              <a:spcAft>
                <a:spcPts val="800"/>
              </a:spcAft>
              <a:defRPr sz="1400">
                <a:latin typeface="Helvetica 75 Bold" panose="020B0804020202020204" pitchFamily="34" charset="0"/>
              </a:defRPr>
            </a:lvl2pPr>
            <a:lvl3pPr>
              <a:lnSpc>
                <a:spcPct val="90000"/>
              </a:lnSpc>
              <a:spcAft>
                <a:spcPts val="800"/>
              </a:spcAft>
              <a:defRPr sz="1400">
                <a:latin typeface="Helvetica 75 Bold" panose="020B0804020202020204" pitchFamily="34" charset="0"/>
              </a:defRPr>
            </a:lvl3pPr>
            <a:lvl4pPr>
              <a:lnSpc>
                <a:spcPct val="90000"/>
              </a:lnSpc>
              <a:spcAft>
                <a:spcPts val="800"/>
              </a:spcAft>
              <a:defRPr sz="1400">
                <a:latin typeface="Helvetica 75 Bold" panose="020B0804020202020204" pitchFamily="34" charset="0"/>
              </a:defRPr>
            </a:lvl4pPr>
            <a:lvl5pPr>
              <a:lnSpc>
                <a:spcPct val="90000"/>
              </a:lnSpc>
              <a:spcAft>
                <a:spcPts val="800"/>
              </a:spcAft>
              <a:defRPr sz="1400">
                <a:latin typeface="Helvetica 75 Bold" panose="020B0804020202020204" pitchFamily="34" charset="0"/>
              </a:defRPr>
            </a:lvl5pPr>
          </a:lstStyle>
          <a:p>
            <a:pPr lvl="0"/>
            <a:r>
              <a:rPr lang="fr-FR" dirty="0"/>
              <a:t>Modifiez le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731455"/>
      </p:ext>
    </p:extLst>
  </p:cSld>
  <p:clrMapOvr>
    <a:masterClrMapping/>
  </p:clrMapOvr>
  <p:transition spd="med">
    <p:fade/>
  </p:transition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14325" y="1184275"/>
            <a:ext cx="8515350" cy="3365500"/>
          </a:xfrm>
        </p:spPr>
        <p:txBody>
          <a:bodyPr/>
          <a:lstStyle>
            <a:lvl1pPr>
              <a:defRPr/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/>
            </a:lvl6pPr>
          </a:lstStyle>
          <a:p>
            <a:pPr lvl="0"/>
            <a:r>
              <a:rPr lang="fr-FR" noProof="0" dirty="0"/>
              <a:t>Cliquez pour modifier le texte</a:t>
            </a:r>
          </a:p>
          <a:p>
            <a:pPr lvl="1"/>
            <a:r>
              <a:rPr lang="fr-FR" noProof="0" dirty="0"/>
              <a:t>Deuxième niveau</a:t>
            </a:r>
          </a:p>
          <a:p>
            <a:pPr lvl="2"/>
            <a:r>
              <a:rPr lang="fr-FR" noProof="0" dirty="0"/>
              <a:t>Troisième niveau</a:t>
            </a:r>
          </a:p>
          <a:p>
            <a:pPr lvl="3"/>
            <a:r>
              <a:rPr lang="fr-FR" noProof="0" dirty="0"/>
              <a:t>Quatrième niveau</a:t>
            </a:r>
          </a:p>
          <a:p>
            <a:pPr lvl="4"/>
            <a:r>
              <a:rPr lang="fr-FR" noProof="0" dirty="0"/>
              <a:t>Cinquième niveau</a:t>
            </a:r>
          </a:p>
          <a:p>
            <a:pPr lvl="5"/>
            <a:r>
              <a:rPr lang="fr-FR" noProof="0" dirty="0"/>
              <a:t>Sixième niveau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noProof="0" dirty="0"/>
              <a:t>Cliquez pour modifier le titre</a:t>
            </a:r>
            <a:endParaRPr lang="en-GB" dirty="0"/>
          </a:p>
        </p:txBody>
      </p:sp>
      <p:sp>
        <p:nvSpPr>
          <p:cNvPr id="6" name="TextBox 5"/>
          <p:cNvSpPr txBox="1"/>
          <p:nvPr userDrawn="1"/>
        </p:nvSpPr>
        <p:spPr>
          <a:xfrm>
            <a:off x="619545" y="4749146"/>
            <a:ext cx="65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endParaRPr kumimoji="0" lang="fr-FR" sz="800" b="0" i="0" u="none" strike="noStrike" kern="120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Helvetica 75 Bold" panose="020B08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687058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314326" y="268289"/>
            <a:ext cx="4828498" cy="2301874"/>
          </a:xfrm>
        </p:spPr>
        <p:txBody>
          <a:bodyPr>
            <a:noAutofit/>
          </a:bodyPr>
          <a:lstStyle>
            <a:lvl1pPr algn="l">
              <a:lnSpc>
                <a:spcPct val="85000"/>
              </a:lnSpc>
              <a:defRPr sz="5500" baseline="0">
                <a:solidFill>
                  <a:schemeClr val="tx1"/>
                </a:solidFill>
              </a:defRPr>
            </a:lvl1pPr>
          </a:lstStyle>
          <a:p>
            <a:r>
              <a:rPr lang="fr-FR" noProof="0" dirty="0"/>
              <a:t>Cliquez pour modifier le titre</a:t>
            </a:r>
          </a:p>
        </p:txBody>
      </p:sp>
      <p:sp>
        <p:nvSpPr>
          <p:cNvPr id="17" name="Text Placeholder 17"/>
          <p:cNvSpPr>
            <a:spLocks noGrp="1"/>
          </p:cNvSpPr>
          <p:nvPr>
            <p:ph type="body" sz="quarter" idx="16" hasCustomPrompt="1"/>
          </p:nvPr>
        </p:nvSpPr>
        <p:spPr>
          <a:xfrm>
            <a:off x="5800725" y="266701"/>
            <a:ext cx="3028950" cy="3403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fr-FR" noProof="0" dirty="0"/>
              <a:t>Cliquez pour modifier le texte</a:t>
            </a:r>
          </a:p>
          <a:p>
            <a:pPr lvl="1"/>
            <a:r>
              <a:rPr lang="fr-FR" noProof="0" dirty="0"/>
              <a:t>Deuxième niveau</a:t>
            </a:r>
          </a:p>
        </p:txBody>
      </p:sp>
      <p:sp>
        <p:nvSpPr>
          <p:cNvPr id="42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10687" y="2704144"/>
            <a:ext cx="4831185" cy="966156"/>
          </a:xfrm>
        </p:spPr>
        <p:txBody>
          <a:bodyPr/>
          <a:lstStyle>
            <a:lvl1pPr marL="0" indent="0" algn="l">
              <a:buNone/>
              <a:defRPr baseline="0">
                <a:solidFill>
                  <a:schemeClr val="tx1"/>
                </a:solidFill>
              </a:defRPr>
            </a:lvl1pPr>
            <a:lvl2pPr marL="180975" indent="-180975" algn="l">
              <a:buClr>
                <a:schemeClr val="bg2"/>
              </a:buClr>
              <a:buSzPct val="100000"/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</a:defRPr>
            </a:lvl2pPr>
            <a:lvl3pPr marL="406800" indent="-190800" algn="l">
              <a:spcBef>
                <a:spcPts val="336"/>
              </a:spcBef>
              <a:buClrTx/>
              <a:buFont typeface="Helvetica 55 Roman" panose="020B0604020202020204" pitchFamily="34" charset="0"/>
              <a:buChar char="–"/>
              <a:defRPr>
                <a:solidFill>
                  <a:schemeClr val="tx1"/>
                </a:solidFill>
                <a:latin typeface="Helvetica 55 Roman" panose="020B0604020202020204" pitchFamily="34" charset="0"/>
              </a:defRPr>
            </a:lvl3pPr>
            <a:lvl4pPr marL="594000" indent="-172800" algn="l">
              <a:spcBef>
                <a:spcPts val="24"/>
              </a:spcBef>
              <a:buFont typeface="Helvetica 55 Roman" panose="020B0604020202020204" pitchFamily="34" charset="0"/>
              <a:buChar char="–"/>
              <a:defRPr>
                <a:solidFill>
                  <a:schemeClr val="tx1"/>
                </a:solidFill>
              </a:defRPr>
            </a:lvl4pPr>
            <a:lvl5pPr marL="799200" indent="-190800" algn="l">
              <a:buFont typeface="Helvetica 55 Roman" panose="020B0604020202020204" pitchFamily="34" charset="0"/>
              <a:buChar char="–"/>
              <a:defRPr>
                <a:solidFill>
                  <a:schemeClr val="tx1"/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dirty="0"/>
              <a:t>Cliquez pour modifier le nom du présentateur</a:t>
            </a:r>
          </a:p>
        </p:txBody>
      </p:sp>
    </p:spTree>
    <p:extLst>
      <p:ext uri="{BB962C8B-B14F-4D97-AF65-F5344CB8AC3E}">
        <p14:creationId xmlns:p14="http://schemas.microsoft.com/office/powerpoint/2010/main" val="4272020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/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>
            <a:spLocks noGrp="1"/>
          </p:cNvSpPr>
          <p:nvPr>
            <p:ph idx="1" hasCustomPrompt="1"/>
          </p:nvPr>
        </p:nvSpPr>
        <p:spPr>
          <a:xfrm>
            <a:off x="314325" y="268287"/>
            <a:ext cx="8515349" cy="4281487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 marL="358775" indent="-358775">
              <a:spcBef>
                <a:spcPts val="0"/>
              </a:spcBef>
              <a:buClrTx/>
              <a:buSzPct val="100000"/>
              <a:buFont typeface="+mj-lt"/>
              <a:buAutoNum type="arabicPeriod"/>
              <a:defRPr sz="3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fr-FR" noProof="0" dirty="0"/>
              <a:t>Cliquez pour modifier le contenu</a:t>
            </a:r>
          </a:p>
          <a:p>
            <a:pPr lvl="1"/>
            <a:r>
              <a:rPr lang="fr-FR" noProof="0" dirty="0"/>
              <a:t>Deuxième niveau</a:t>
            </a:r>
          </a:p>
        </p:txBody>
      </p:sp>
      <p:sp>
        <p:nvSpPr>
          <p:cNvPr id="5" name="TextBox 4"/>
          <p:cNvSpPr txBox="1"/>
          <p:nvPr userDrawn="1"/>
        </p:nvSpPr>
        <p:spPr>
          <a:xfrm>
            <a:off x="619545" y="4749146"/>
            <a:ext cx="65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endParaRPr kumimoji="0" lang="fr-FR" sz="800" b="0" i="0" u="none" strike="noStrike" kern="120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Helvetica 75 Bold" panose="020B08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99276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spcAft>
                <a:spcPts val="0"/>
              </a:spcAft>
              <a:defRPr>
                <a:solidFill>
                  <a:srgbClr val="FF6600"/>
                </a:solidFill>
                <a:latin typeface="Helvetica 75 Bold" panose="020B0804020202020204" pitchFamily="34" charset="0"/>
              </a:defRPr>
            </a:lvl1pPr>
          </a:lstStyle>
          <a:p>
            <a:r>
              <a:rPr lang="fr-FR" dirty="0"/>
              <a:t>Modifiez le titre</a:t>
            </a:r>
            <a:endParaRPr lang="en-US" dirty="0"/>
          </a:p>
        </p:txBody>
      </p:sp>
      <p:sp>
        <p:nvSpPr>
          <p:cNvPr id="3" name="Text Placeholder 10"/>
          <p:cNvSpPr txBox="1">
            <a:spLocks/>
          </p:cNvSpPr>
          <p:nvPr userDrawn="1"/>
        </p:nvSpPr>
        <p:spPr>
          <a:xfrm>
            <a:off x="336550" y="4735637"/>
            <a:ext cx="275010" cy="334961"/>
          </a:xfrm>
          <a:prstGeom prst="rect">
            <a:avLst/>
          </a:prstGeom>
        </p:spPr>
        <p:txBody>
          <a:bodyPr wrap="square" lIns="0" tIns="0" rIns="0" bIns="0" anchor="b">
            <a:normAutofit/>
          </a:bodyPr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tx1"/>
              </a:buClr>
              <a:buSzTx/>
              <a:buFont typeface="Helvetica 75" panose="020B0804020202020204" pitchFamily="34" charset="0"/>
              <a:buNone/>
              <a:tabLst/>
              <a:defRPr lang="fr-FR" sz="1200" kern="1200" baseline="0" dirty="0" smtClean="0">
                <a:solidFill>
                  <a:schemeClr val="tx1">
                    <a:lumMod val="50000"/>
                  </a:schemeClr>
                </a:solidFill>
                <a:latin typeface="Helvetica 75" panose="020B0804020202020204" pitchFamily="34" charset="0"/>
                <a:ea typeface="+mn-ea"/>
                <a:cs typeface="+mn-cs"/>
              </a:defRPr>
            </a:lvl1pPr>
            <a:lvl2pPr marL="688975" indent="-231775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baseline="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2pPr>
            <a:lvl3pPr marL="1244600" indent="-28575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baseline="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3pPr>
            <a:lvl4pPr marL="1663700" indent="-28575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4pPr>
            <a:lvl5pPr marL="2251075" indent="-59690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dirty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85000"/>
              </a:lnSpc>
              <a:spcAft>
                <a:spcPts val="1200"/>
              </a:spcAft>
              <a:buClr>
                <a:srgbClr val="FFFFFF"/>
              </a:buClr>
              <a:defRPr/>
            </a:pPr>
            <a:fld id="{8702007A-2642-4DC4-A457-FD791426C840}" type="slidenum">
              <a:rPr lang="en-GB" sz="800">
                <a:solidFill>
                  <a:srgbClr val="FFFFFF"/>
                </a:solidFill>
                <a:latin typeface="Helvetica 75 Bold" panose="020B0804020202020204" pitchFamily="34" charset="0"/>
              </a:rPr>
              <a:pPr>
                <a:lnSpc>
                  <a:spcPct val="85000"/>
                </a:lnSpc>
                <a:spcAft>
                  <a:spcPts val="1200"/>
                </a:spcAft>
                <a:buClr>
                  <a:srgbClr val="FFFFFF"/>
                </a:buClr>
                <a:defRPr/>
              </a:pPr>
              <a:t>‹#›</a:t>
            </a:fld>
            <a:endParaRPr lang="en-GB" sz="800">
              <a:solidFill>
                <a:srgbClr val="FFFFFF"/>
              </a:solidFill>
              <a:latin typeface="Helvetica 75 Bold" panose="020B08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7373536"/>
      </p:ext>
    </p:extLst>
  </p:cSld>
  <p:clrMapOvr>
    <a:masterClrMapping/>
  </p:clrMapOvr>
  <p:transition spd="med">
    <p:fade/>
  </p:transition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2" hasCustomPrompt="1"/>
          </p:nvPr>
        </p:nvSpPr>
        <p:spPr>
          <a:xfrm>
            <a:off x="313769" y="268287"/>
            <a:ext cx="6096839" cy="4281487"/>
          </a:xfrm>
        </p:spPr>
        <p:txBody>
          <a:bodyPr>
            <a:normAutofit/>
          </a:bodyPr>
          <a:lstStyle>
            <a:lvl1pPr>
              <a:lnSpc>
                <a:spcPct val="85000"/>
              </a:lnSpc>
              <a:spcBef>
                <a:spcPts val="0"/>
              </a:spcBef>
              <a:buNone/>
              <a:defRPr sz="5500" baseline="0"/>
            </a:lvl1pPr>
            <a:lvl2pPr>
              <a:lnSpc>
                <a:spcPct val="85000"/>
              </a:lnSpc>
              <a:spcBef>
                <a:spcPts val="0"/>
              </a:spcBef>
              <a:defRPr sz="5500"/>
            </a:lvl2pPr>
            <a:lvl3pPr>
              <a:defRPr sz="5500"/>
            </a:lvl3pPr>
            <a:lvl4pPr>
              <a:defRPr sz="5500"/>
            </a:lvl4pPr>
            <a:lvl5pPr>
              <a:defRPr sz="5500"/>
            </a:lvl5pPr>
          </a:lstStyle>
          <a:p>
            <a:pPr lvl="0"/>
            <a:r>
              <a:rPr lang="fr-FR" noProof="0" dirty="0"/>
              <a:t>Cliquez pour modifier le nom de la section </a:t>
            </a:r>
          </a:p>
          <a:p>
            <a:pPr lvl="1"/>
            <a:r>
              <a:rPr lang="fr-FR" noProof="0" dirty="0"/>
              <a:t>Deuxième niveau</a:t>
            </a:r>
          </a:p>
        </p:txBody>
      </p:sp>
      <p:sp>
        <p:nvSpPr>
          <p:cNvPr id="4" name="TextBox 3"/>
          <p:cNvSpPr txBox="1"/>
          <p:nvPr userDrawn="1"/>
        </p:nvSpPr>
        <p:spPr>
          <a:xfrm>
            <a:off x="619545" y="4749146"/>
            <a:ext cx="65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endParaRPr kumimoji="0" lang="fr-FR" sz="800" b="0" i="0" u="none" strike="noStrike" kern="120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Helvetica 75 Bold" panose="020B08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47867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314326" y="1184275"/>
            <a:ext cx="3966930" cy="3365499"/>
          </a:xfrm>
        </p:spPr>
        <p:txBody>
          <a:bodyPr>
            <a:normAutofit/>
          </a:bodyPr>
          <a:lstStyle>
            <a:lvl1pPr>
              <a:defRPr sz="1400" baseline="0"/>
            </a:lvl1pPr>
            <a:lvl2pPr>
              <a:defRPr sz="1400" baseline="0">
                <a:solidFill>
                  <a:schemeClr val="tx1"/>
                </a:solidFill>
              </a:defRPr>
            </a:lvl2pPr>
            <a:lvl3pPr>
              <a:defRPr sz="1400" baseline="0">
                <a:solidFill>
                  <a:schemeClr val="tx1"/>
                </a:solidFill>
              </a:defRPr>
            </a:lvl3pPr>
            <a:lvl4pPr>
              <a:defRPr sz="1400" baseline="0">
                <a:solidFill>
                  <a:schemeClr val="tx1"/>
                </a:solidFill>
              </a:defRPr>
            </a:lvl4pPr>
            <a:lvl5pPr>
              <a:defRPr sz="1400" baseline="0">
                <a:solidFill>
                  <a:schemeClr val="tx1"/>
                </a:solidFill>
              </a:defRPr>
            </a:lvl5pPr>
            <a:lvl6pPr>
              <a:defRPr sz="14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noProof="0" dirty="0"/>
              <a:t>Cliquez pour modifier le texte</a:t>
            </a:r>
          </a:p>
          <a:p>
            <a:pPr lvl="1"/>
            <a:r>
              <a:rPr lang="fr-FR" noProof="0" dirty="0"/>
              <a:t>Deuxième niveau</a:t>
            </a:r>
          </a:p>
          <a:p>
            <a:pPr lvl="2"/>
            <a:r>
              <a:rPr lang="fr-FR" noProof="0" dirty="0"/>
              <a:t>Troisième niveau</a:t>
            </a:r>
          </a:p>
          <a:p>
            <a:pPr lvl="3"/>
            <a:r>
              <a:rPr lang="fr-FR" noProof="0" dirty="0"/>
              <a:t>Quatrième niveau</a:t>
            </a:r>
          </a:p>
          <a:p>
            <a:pPr lvl="4"/>
            <a:r>
              <a:rPr lang="fr-FR" noProof="0" dirty="0"/>
              <a:t>Cinquième niveau</a:t>
            </a:r>
          </a:p>
          <a:p>
            <a:pPr lvl="5"/>
            <a:r>
              <a:rPr lang="fr-FR" noProof="0" dirty="0"/>
              <a:t>Sixième niveau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4864795" y="1183698"/>
            <a:ext cx="3964880" cy="3364418"/>
          </a:xfrm>
        </p:spPr>
        <p:txBody>
          <a:bodyPr>
            <a:normAutofit/>
          </a:bodyPr>
          <a:lstStyle>
            <a:lvl1pPr>
              <a:defRPr sz="1400"/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  <a:lvl6pPr>
              <a:defRPr sz="14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noProof="0" dirty="0"/>
              <a:t>Cliquez pour modifier le texte</a:t>
            </a:r>
          </a:p>
          <a:p>
            <a:pPr lvl="1"/>
            <a:r>
              <a:rPr lang="fr-FR" noProof="0" dirty="0"/>
              <a:t>Deuxième niveau</a:t>
            </a:r>
          </a:p>
          <a:p>
            <a:pPr lvl="2"/>
            <a:r>
              <a:rPr lang="fr-FR" noProof="0" dirty="0"/>
              <a:t>Troisième niveau</a:t>
            </a:r>
          </a:p>
          <a:p>
            <a:pPr lvl="3"/>
            <a:r>
              <a:rPr lang="fr-FR" noProof="0" dirty="0"/>
              <a:t>Quatrième niveau</a:t>
            </a:r>
          </a:p>
          <a:p>
            <a:pPr lvl="4"/>
            <a:r>
              <a:rPr lang="fr-FR" noProof="0" dirty="0"/>
              <a:t>Cinquième niveau</a:t>
            </a:r>
          </a:p>
          <a:p>
            <a:pPr lvl="5"/>
            <a:r>
              <a:rPr lang="fr-FR" noProof="0" dirty="0"/>
              <a:t>Sixième niveau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noProof="0" dirty="0"/>
              <a:t>Cliquez pour modifier le titre</a:t>
            </a:r>
            <a:endParaRPr lang="en-GB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619545" y="4749146"/>
            <a:ext cx="65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endParaRPr kumimoji="0" lang="fr-FR" sz="800" b="0" i="0" u="none" strike="noStrike" kern="120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Helvetica 75 Bold" panose="020B08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89728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noProof="0" dirty="0"/>
              <a:t>Cliquez pour modifier le titre</a:t>
            </a:r>
          </a:p>
        </p:txBody>
      </p:sp>
      <p:sp>
        <p:nvSpPr>
          <p:cNvPr id="5" name="TextBox 4"/>
          <p:cNvSpPr txBox="1"/>
          <p:nvPr userDrawn="1"/>
        </p:nvSpPr>
        <p:spPr>
          <a:xfrm>
            <a:off x="619545" y="4749146"/>
            <a:ext cx="65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endParaRPr kumimoji="0" lang="fr-FR" sz="800" b="0" i="0" u="none" strike="noStrike" kern="120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Helvetica 75 Bold" panose="020B08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54951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age pleine pag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2" hasCustomPrompt="1"/>
          </p:nvPr>
        </p:nvSpPr>
        <p:spPr>
          <a:xfrm>
            <a:off x="0" y="0"/>
            <a:ext cx="9144000" cy="5143500"/>
          </a:xfrm>
        </p:spPr>
        <p:txBody>
          <a:bodyPr/>
          <a:lstStyle/>
          <a:p>
            <a:r>
              <a:rPr lang="fr-FR" noProof="0" dirty="0"/>
              <a:t>Cliquez sur l'icône pour ajouter une photo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fr-FR" dirty="0"/>
              <a:t>Cliquez pour modifier le titre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61491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 userDrawn="1"/>
        </p:nvSpPr>
        <p:spPr>
          <a:xfrm>
            <a:off x="619545" y="4749146"/>
            <a:ext cx="65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endParaRPr kumimoji="0" lang="fr-FR" sz="800" b="0" i="0" u="none" strike="noStrike" kern="120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Helvetica 75 Bold" panose="020B08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21930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asque titre et contenu noi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Placeholder 1">
            <a:extLst>
              <a:ext uri="{FF2B5EF4-FFF2-40B4-BE49-F238E27FC236}">
                <a16:creationId xmlns:a16="http://schemas.microsoft.com/office/drawing/2014/main" id="{F99DFBDC-8A54-46EB-9D50-54FE345B45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4325" y="267494"/>
            <a:ext cx="8515350" cy="743744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fr-FR" noProof="0" dirty="0"/>
              <a:t>Cliquez pour modifier le titre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A7BBF070-8F67-456A-A527-E2E3C8A08F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4325" y="1184275"/>
            <a:ext cx="8515350" cy="33655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fr-FR" noProof="0" dirty="0"/>
              <a:t>Cliquez pour modifier le texte</a:t>
            </a:r>
          </a:p>
          <a:p>
            <a:pPr lvl="1"/>
            <a:r>
              <a:rPr lang="fr-FR" noProof="0" dirty="0"/>
              <a:t>Deuxième niveau</a:t>
            </a:r>
          </a:p>
          <a:p>
            <a:pPr lvl="2"/>
            <a:r>
              <a:rPr lang="fr-FR" noProof="0" dirty="0"/>
              <a:t>Troisième niveau</a:t>
            </a:r>
          </a:p>
          <a:p>
            <a:pPr lvl="3"/>
            <a:r>
              <a:rPr lang="fr-FR" noProof="0" dirty="0"/>
              <a:t>Quatrième niveau</a:t>
            </a:r>
          </a:p>
          <a:p>
            <a:pPr lvl="4"/>
            <a:r>
              <a:rPr lang="fr-FR" noProof="0" dirty="0"/>
              <a:t>Cinquième niveau</a:t>
            </a:r>
          </a:p>
          <a:p>
            <a:pPr lvl="5"/>
            <a:r>
              <a:rPr lang="fr-FR" noProof="0" dirty="0"/>
              <a:t>Sixième niveau</a:t>
            </a:r>
          </a:p>
        </p:txBody>
      </p:sp>
    </p:spTree>
    <p:extLst>
      <p:ext uri="{BB962C8B-B14F-4D97-AF65-F5344CB8AC3E}">
        <p14:creationId xmlns:p14="http://schemas.microsoft.com/office/powerpoint/2010/main" val="928603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Masque page de garde noi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Group 29">
            <a:extLst>
              <a:ext uri="{FF2B5EF4-FFF2-40B4-BE49-F238E27FC236}">
                <a16:creationId xmlns:a16="http://schemas.microsoft.com/office/drawing/2014/main" id="{60EC2606-E52A-4C0A-87E2-D178A40F302B}"/>
              </a:ext>
            </a:extLst>
          </p:cNvPr>
          <p:cNvGrpSpPr/>
          <p:nvPr/>
        </p:nvGrpSpPr>
        <p:grpSpPr>
          <a:xfrm>
            <a:off x="8211893" y="4216083"/>
            <a:ext cx="612775" cy="612775"/>
            <a:chOff x="313535" y="4233863"/>
            <a:chExt cx="612775" cy="612775"/>
          </a:xfrm>
        </p:grpSpPr>
        <p:sp>
          <p:nvSpPr>
            <p:cNvPr id="31" name="Rectangle 5">
              <a:extLst>
                <a:ext uri="{FF2B5EF4-FFF2-40B4-BE49-F238E27FC236}">
                  <a16:creationId xmlns:a16="http://schemas.microsoft.com/office/drawing/2014/main" id="{39EDD1FB-FA58-4DF0-9EBF-F5535E7B3C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3535" y="4233863"/>
              <a:ext cx="612775" cy="612775"/>
            </a:xfrm>
            <a:prstGeom prst="rect">
              <a:avLst/>
            </a:prstGeom>
            <a:solidFill>
              <a:srgbClr val="FF7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" name="Freeform 6">
              <a:extLst>
                <a:ext uri="{FF2B5EF4-FFF2-40B4-BE49-F238E27FC236}">
                  <a16:creationId xmlns:a16="http://schemas.microsoft.com/office/drawing/2014/main" id="{3F62C70B-C9B1-4C8F-AD99-F878F89222C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0860" y="4708526"/>
              <a:ext cx="74613" cy="87313"/>
            </a:xfrm>
            <a:custGeom>
              <a:avLst/>
              <a:gdLst>
                <a:gd name="T0" fmla="*/ 66 w 93"/>
                <a:gd name="T1" fmla="*/ 99 h 109"/>
                <a:gd name="T2" fmla="*/ 31 w 93"/>
                <a:gd name="T3" fmla="*/ 109 h 109"/>
                <a:gd name="T4" fmla="*/ 0 w 93"/>
                <a:gd name="T5" fmla="*/ 79 h 109"/>
                <a:gd name="T6" fmla="*/ 66 w 93"/>
                <a:gd name="T7" fmla="*/ 37 h 109"/>
                <a:gd name="T8" fmla="*/ 66 w 93"/>
                <a:gd name="T9" fmla="*/ 32 h 109"/>
                <a:gd name="T10" fmla="*/ 49 w 93"/>
                <a:gd name="T11" fmla="*/ 19 h 109"/>
                <a:gd name="T12" fmla="*/ 24 w 93"/>
                <a:gd name="T13" fmla="*/ 32 h 109"/>
                <a:gd name="T14" fmla="*/ 5 w 93"/>
                <a:gd name="T15" fmla="*/ 21 h 109"/>
                <a:gd name="T16" fmla="*/ 50 w 93"/>
                <a:gd name="T17" fmla="*/ 0 h 109"/>
                <a:gd name="T18" fmla="*/ 93 w 93"/>
                <a:gd name="T19" fmla="*/ 32 h 109"/>
                <a:gd name="T20" fmla="*/ 93 w 93"/>
                <a:gd name="T21" fmla="*/ 108 h 109"/>
                <a:gd name="T22" fmla="*/ 68 w 93"/>
                <a:gd name="T23" fmla="*/ 108 h 109"/>
                <a:gd name="T24" fmla="*/ 66 w 93"/>
                <a:gd name="T25" fmla="*/ 99 h 109"/>
                <a:gd name="T26" fmla="*/ 27 w 93"/>
                <a:gd name="T27" fmla="*/ 77 h 109"/>
                <a:gd name="T28" fmla="*/ 39 w 93"/>
                <a:gd name="T29" fmla="*/ 90 h 109"/>
                <a:gd name="T30" fmla="*/ 65 w 93"/>
                <a:gd name="T31" fmla="*/ 79 h 109"/>
                <a:gd name="T32" fmla="*/ 65 w 93"/>
                <a:gd name="T33" fmla="*/ 54 h 109"/>
                <a:gd name="T34" fmla="*/ 27 w 93"/>
                <a:gd name="T35" fmla="*/ 77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3" h="109">
                  <a:moveTo>
                    <a:pt x="66" y="99"/>
                  </a:moveTo>
                  <a:cubicBezTo>
                    <a:pt x="55" y="106"/>
                    <a:pt x="43" y="109"/>
                    <a:pt x="31" y="109"/>
                  </a:cubicBezTo>
                  <a:cubicBezTo>
                    <a:pt x="11" y="109"/>
                    <a:pt x="0" y="96"/>
                    <a:pt x="0" y="79"/>
                  </a:cubicBezTo>
                  <a:cubicBezTo>
                    <a:pt x="0" y="55"/>
                    <a:pt x="21" y="42"/>
                    <a:pt x="66" y="37"/>
                  </a:cubicBezTo>
                  <a:cubicBezTo>
                    <a:pt x="66" y="32"/>
                    <a:pt x="66" y="32"/>
                    <a:pt x="66" y="32"/>
                  </a:cubicBezTo>
                  <a:cubicBezTo>
                    <a:pt x="66" y="24"/>
                    <a:pt x="60" y="19"/>
                    <a:pt x="49" y="19"/>
                  </a:cubicBezTo>
                  <a:cubicBezTo>
                    <a:pt x="39" y="19"/>
                    <a:pt x="30" y="24"/>
                    <a:pt x="24" y="32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15" y="7"/>
                    <a:pt x="30" y="0"/>
                    <a:pt x="50" y="0"/>
                  </a:cubicBezTo>
                  <a:cubicBezTo>
                    <a:pt x="77" y="0"/>
                    <a:pt x="93" y="12"/>
                    <a:pt x="93" y="32"/>
                  </a:cubicBezTo>
                  <a:cubicBezTo>
                    <a:pt x="93" y="32"/>
                    <a:pt x="93" y="108"/>
                    <a:pt x="93" y="108"/>
                  </a:cubicBezTo>
                  <a:cubicBezTo>
                    <a:pt x="68" y="108"/>
                    <a:pt x="68" y="108"/>
                    <a:pt x="68" y="108"/>
                  </a:cubicBezTo>
                  <a:lnTo>
                    <a:pt x="66" y="99"/>
                  </a:lnTo>
                  <a:close/>
                  <a:moveTo>
                    <a:pt x="27" y="77"/>
                  </a:moveTo>
                  <a:cubicBezTo>
                    <a:pt x="27" y="84"/>
                    <a:pt x="31" y="90"/>
                    <a:pt x="39" y="90"/>
                  </a:cubicBezTo>
                  <a:cubicBezTo>
                    <a:pt x="48" y="90"/>
                    <a:pt x="57" y="87"/>
                    <a:pt x="65" y="79"/>
                  </a:cubicBezTo>
                  <a:cubicBezTo>
                    <a:pt x="65" y="54"/>
                    <a:pt x="65" y="54"/>
                    <a:pt x="65" y="54"/>
                  </a:cubicBezTo>
                  <a:cubicBezTo>
                    <a:pt x="39" y="57"/>
                    <a:pt x="27" y="64"/>
                    <a:pt x="27" y="7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" name="Freeform 7">
              <a:extLst>
                <a:ext uri="{FF2B5EF4-FFF2-40B4-BE49-F238E27FC236}">
                  <a16:creationId xmlns:a16="http://schemas.microsoft.com/office/drawing/2014/main" id="{1B0DE5C2-801C-4317-BF8F-97BB19EE2270}"/>
                </a:ext>
              </a:extLst>
            </p:cNvPr>
            <p:cNvSpPr>
              <a:spLocks/>
            </p:cNvSpPr>
            <p:nvPr/>
          </p:nvSpPr>
          <p:spPr bwMode="auto">
            <a:xfrm>
              <a:off x="592935" y="4708526"/>
              <a:ext cx="76200" cy="87313"/>
            </a:xfrm>
            <a:custGeom>
              <a:avLst/>
              <a:gdLst>
                <a:gd name="T0" fmla="*/ 0 w 94"/>
                <a:gd name="T1" fmla="*/ 5 h 108"/>
                <a:gd name="T2" fmla="*/ 23 w 94"/>
                <a:gd name="T3" fmla="*/ 2 h 108"/>
                <a:gd name="T4" fmla="*/ 25 w 94"/>
                <a:gd name="T5" fmla="*/ 15 h 108"/>
                <a:gd name="T6" fmla="*/ 61 w 94"/>
                <a:gd name="T7" fmla="*/ 0 h 108"/>
                <a:gd name="T8" fmla="*/ 94 w 94"/>
                <a:gd name="T9" fmla="*/ 34 h 108"/>
                <a:gd name="T10" fmla="*/ 94 w 94"/>
                <a:gd name="T11" fmla="*/ 108 h 108"/>
                <a:gd name="T12" fmla="*/ 66 w 94"/>
                <a:gd name="T13" fmla="*/ 108 h 108"/>
                <a:gd name="T14" fmla="*/ 66 w 94"/>
                <a:gd name="T15" fmla="*/ 39 h 108"/>
                <a:gd name="T16" fmla="*/ 53 w 94"/>
                <a:gd name="T17" fmla="*/ 21 h 108"/>
                <a:gd name="T18" fmla="*/ 27 w 94"/>
                <a:gd name="T19" fmla="*/ 32 h 108"/>
                <a:gd name="T20" fmla="*/ 27 w 94"/>
                <a:gd name="T21" fmla="*/ 108 h 108"/>
                <a:gd name="T22" fmla="*/ 0 w 94"/>
                <a:gd name="T23" fmla="*/ 108 h 108"/>
                <a:gd name="T24" fmla="*/ 0 w 94"/>
                <a:gd name="T25" fmla="*/ 5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4" h="108">
                  <a:moveTo>
                    <a:pt x="0" y="5"/>
                  </a:moveTo>
                  <a:cubicBezTo>
                    <a:pt x="23" y="2"/>
                    <a:pt x="23" y="2"/>
                    <a:pt x="23" y="2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38" y="5"/>
                    <a:pt x="48" y="0"/>
                    <a:pt x="61" y="0"/>
                  </a:cubicBezTo>
                  <a:cubicBezTo>
                    <a:pt x="83" y="0"/>
                    <a:pt x="94" y="12"/>
                    <a:pt x="94" y="34"/>
                  </a:cubicBezTo>
                  <a:cubicBezTo>
                    <a:pt x="94" y="108"/>
                    <a:pt x="94" y="108"/>
                    <a:pt x="94" y="108"/>
                  </a:cubicBezTo>
                  <a:cubicBezTo>
                    <a:pt x="66" y="108"/>
                    <a:pt x="66" y="108"/>
                    <a:pt x="66" y="108"/>
                  </a:cubicBezTo>
                  <a:cubicBezTo>
                    <a:pt x="66" y="39"/>
                    <a:pt x="66" y="39"/>
                    <a:pt x="66" y="39"/>
                  </a:cubicBezTo>
                  <a:cubicBezTo>
                    <a:pt x="66" y="26"/>
                    <a:pt x="63" y="21"/>
                    <a:pt x="53" y="21"/>
                  </a:cubicBezTo>
                  <a:cubicBezTo>
                    <a:pt x="45" y="21"/>
                    <a:pt x="36" y="24"/>
                    <a:pt x="27" y="32"/>
                  </a:cubicBezTo>
                  <a:cubicBezTo>
                    <a:pt x="27" y="108"/>
                    <a:pt x="27" y="108"/>
                    <a:pt x="27" y="108"/>
                  </a:cubicBezTo>
                  <a:cubicBezTo>
                    <a:pt x="0" y="108"/>
                    <a:pt x="0" y="108"/>
                    <a:pt x="0" y="108"/>
                  </a:cubicBezTo>
                  <a:lnTo>
                    <a:pt x="0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" name="Freeform 8">
              <a:extLst>
                <a:ext uri="{FF2B5EF4-FFF2-40B4-BE49-F238E27FC236}">
                  <a16:creationId xmlns:a16="http://schemas.microsoft.com/office/drawing/2014/main" id="{044CDCE4-B8A6-4076-BC9F-F97A3015140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78673" y="4708526"/>
              <a:ext cx="79375" cy="88900"/>
            </a:xfrm>
            <a:custGeom>
              <a:avLst/>
              <a:gdLst>
                <a:gd name="T0" fmla="*/ 50 w 98"/>
                <a:gd name="T1" fmla="*/ 110 h 110"/>
                <a:gd name="T2" fmla="*/ 0 w 98"/>
                <a:gd name="T3" fmla="*/ 55 h 110"/>
                <a:gd name="T4" fmla="*/ 49 w 98"/>
                <a:gd name="T5" fmla="*/ 0 h 110"/>
                <a:gd name="T6" fmla="*/ 98 w 98"/>
                <a:gd name="T7" fmla="*/ 54 h 110"/>
                <a:gd name="T8" fmla="*/ 97 w 98"/>
                <a:gd name="T9" fmla="*/ 59 h 110"/>
                <a:gd name="T10" fmla="*/ 27 w 98"/>
                <a:gd name="T11" fmla="*/ 59 h 110"/>
                <a:gd name="T12" fmla="*/ 52 w 98"/>
                <a:gd name="T13" fmla="*/ 89 h 110"/>
                <a:gd name="T14" fmla="*/ 76 w 98"/>
                <a:gd name="T15" fmla="*/ 76 h 110"/>
                <a:gd name="T16" fmla="*/ 96 w 98"/>
                <a:gd name="T17" fmla="*/ 87 h 110"/>
                <a:gd name="T18" fmla="*/ 50 w 98"/>
                <a:gd name="T19" fmla="*/ 110 h 110"/>
                <a:gd name="T20" fmla="*/ 70 w 98"/>
                <a:gd name="T21" fmla="*/ 41 h 110"/>
                <a:gd name="T22" fmla="*/ 49 w 98"/>
                <a:gd name="T23" fmla="*/ 19 h 110"/>
                <a:gd name="T24" fmla="*/ 28 w 98"/>
                <a:gd name="T25" fmla="*/ 41 h 110"/>
                <a:gd name="T26" fmla="*/ 70 w 98"/>
                <a:gd name="T27" fmla="*/ 41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8" h="110">
                  <a:moveTo>
                    <a:pt x="50" y="110"/>
                  </a:moveTo>
                  <a:cubicBezTo>
                    <a:pt x="19" y="110"/>
                    <a:pt x="0" y="90"/>
                    <a:pt x="0" y="55"/>
                  </a:cubicBezTo>
                  <a:cubicBezTo>
                    <a:pt x="0" y="20"/>
                    <a:pt x="19" y="0"/>
                    <a:pt x="49" y="0"/>
                  </a:cubicBezTo>
                  <a:cubicBezTo>
                    <a:pt x="80" y="0"/>
                    <a:pt x="98" y="20"/>
                    <a:pt x="98" y="54"/>
                  </a:cubicBezTo>
                  <a:cubicBezTo>
                    <a:pt x="98" y="56"/>
                    <a:pt x="97" y="57"/>
                    <a:pt x="97" y="59"/>
                  </a:cubicBezTo>
                  <a:cubicBezTo>
                    <a:pt x="27" y="59"/>
                    <a:pt x="27" y="59"/>
                    <a:pt x="27" y="59"/>
                  </a:cubicBezTo>
                  <a:cubicBezTo>
                    <a:pt x="28" y="79"/>
                    <a:pt x="36" y="89"/>
                    <a:pt x="52" y="89"/>
                  </a:cubicBezTo>
                  <a:cubicBezTo>
                    <a:pt x="63" y="89"/>
                    <a:pt x="70" y="85"/>
                    <a:pt x="76" y="76"/>
                  </a:cubicBezTo>
                  <a:cubicBezTo>
                    <a:pt x="96" y="87"/>
                    <a:pt x="96" y="87"/>
                    <a:pt x="96" y="87"/>
                  </a:cubicBezTo>
                  <a:cubicBezTo>
                    <a:pt x="87" y="102"/>
                    <a:pt x="71" y="110"/>
                    <a:pt x="50" y="110"/>
                  </a:cubicBezTo>
                  <a:close/>
                  <a:moveTo>
                    <a:pt x="70" y="41"/>
                  </a:moveTo>
                  <a:cubicBezTo>
                    <a:pt x="70" y="27"/>
                    <a:pt x="62" y="19"/>
                    <a:pt x="49" y="19"/>
                  </a:cubicBezTo>
                  <a:cubicBezTo>
                    <a:pt x="37" y="19"/>
                    <a:pt x="29" y="27"/>
                    <a:pt x="28" y="41"/>
                  </a:cubicBezTo>
                  <a:lnTo>
                    <a:pt x="70" y="4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" name="Freeform 9">
              <a:extLst>
                <a:ext uri="{FF2B5EF4-FFF2-40B4-BE49-F238E27FC236}">
                  <a16:creationId xmlns:a16="http://schemas.microsoft.com/office/drawing/2014/main" id="{6F6EE92E-247D-44EA-8A86-FB45B9EC519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6873" y="4708526"/>
              <a:ext cx="84138" cy="88900"/>
            </a:xfrm>
            <a:custGeom>
              <a:avLst/>
              <a:gdLst>
                <a:gd name="T0" fmla="*/ 52 w 104"/>
                <a:gd name="T1" fmla="*/ 111 h 111"/>
                <a:gd name="T2" fmla="*/ 0 w 104"/>
                <a:gd name="T3" fmla="*/ 55 h 111"/>
                <a:gd name="T4" fmla="*/ 52 w 104"/>
                <a:gd name="T5" fmla="*/ 0 h 111"/>
                <a:gd name="T6" fmla="*/ 104 w 104"/>
                <a:gd name="T7" fmla="*/ 55 h 111"/>
                <a:gd name="T8" fmla="*/ 52 w 104"/>
                <a:gd name="T9" fmla="*/ 111 h 111"/>
                <a:gd name="T10" fmla="*/ 52 w 104"/>
                <a:gd name="T11" fmla="*/ 23 h 111"/>
                <a:gd name="T12" fmla="*/ 28 w 104"/>
                <a:gd name="T13" fmla="*/ 55 h 111"/>
                <a:gd name="T14" fmla="*/ 52 w 104"/>
                <a:gd name="T15" fmla="*/ 87 h 111"/>
                <a:gd name="T16" fmla="*/ 77 w 104"/>
                <a:gd name="T17" fmla="*/ 55 h 111"/>
                <a:gd name="T18" fmla="*/ 52 w 104"/>
                <a:gd name="T19" fmla="*/ 23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4" h="111">
                  <a:moveTo>
                    <a:pt x="52" y="111"/>
                  </a:moveTo>
                  <a:cubicBezTo>
                    <a:pt x="25" y="111"/>
                    <a:pt x="0" y="93"/>
                    <a:pt x="0" y="55"/>
                  </a:cubicBezTo>
                  <a:cubicBezTo>
                    <a:pt x="0" y="17"/>
                    <a:pt x="25" y="0"/>
                    <a:pt x="52" y="0"/>
                  </a:cubicBezTo>
                  <a:cubicBezTo>
                    <a:pt x="79" y="0"/>
                    <a:pt x="104" y="17"/>
                    <a:pt x="104" y="55"/>
                  </a:cubicBezTo>
                  <a:cubicBezTo>
                    <a:pt x="104" y="93"/>
                    <a:pt x="79" y="111"/>
                    <a:pt x="52" y="111"/>
                  </a:cubicBezTo>
                  <a:close/>
                  <a:moveTo>
                    <a:pt x="52" y="23"/>
                  </a:moveTo>
                  <a:cubicBezTo>
                    <a:pt x="31" y="23"/>
                    <a:pt x="28" y="42"/>
                    <a:pt x="28" y="55"/>
                  </a:cubicBezTo>
                  <a:cubicBezTo>
                    <a:pt x="28" y="69"/>
                    <a:pt x="31" y="87"/>
                    <a:pt x="52" y="87"/>
                  </a:cubicBezTo>
                  <a:cubicBezTo>
                    <a:pt x="73" y="87"/>
                    <a:pt x="77" y="69"/>
                    <a:pt x="77" y="55"/>
                  </a:cubicBezTo>
                  <a:cubicBezTo>
                    <a:pt x="77" y="42"/>
                    <a:pt x="73" y="23"/>
                    <a:pt x="52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" name="Freeform 10">
              <a:extLst>
                <a:ext uri="{FF2B5EF4-FFF2-40B4-BE49-F238E27FC236}">
                  <a16:creationId xmlns:a16="http://schemas.microsoft.com/office/drawing/2014/main" id="{A6EBD921-64F4-410A-BCE3-FB3EEB61E2F9}"/>
                </a:ext>
              </a:extLst>
            </p:cNvPr>
            <p:cNvSpPr>
              <a:spLocks/>
            </p:cNvSpPr>
            <p:nvPr/>
          </p:nvSpPr>
          <p:spPr bwMode="auto">
            <a:xfrm>
              <a:off x="446885" y="4708526"/>
              <a:ext cx="47625" cy="87313"/>
            </a:xfrm>
            <a:custGeom>
              <a:avLst/>
              <a:gdLst>
                <a:gd name="T0" fmla="*/ 0 w 59"/>
                <a:gd name="T1" fmla="*/ 3 h 108"/>
                <a:gd name="T2" fmla="*/ 26 w 59"/>
                <a:gd name="T3" fmla="*/ 3 h 108"/>
                <a:gd name="T4" fmla="*/ 26 w 59"/>
                <a:gd name="T5" fmla="*/ 15 h 108"/>
                <a:gd name="T6" fmla="*/ 55 w 59"/>
                <a:gd name="T7" fmla="*/ 0 h 108"/>
                <a:gd name="T8" fmla="*/ 59 w 59"/>
                <a:gd name="T9" fmla="*/ 1 h 108"/>
                <a:gd name="T10" fmla="*/ 59 w 59"/>
                <a:gd name="T11" fmla="*/ 27 h 108"/>
                <a:gd name="T12" fmla="*/ 58 w 59"/>
                <a:gd name="T13" fmla="*/ 27 h 108"/>
                <a:gd name="T14" fmla="*/ 28 w 59"/>
                <a:gd name="T15" fmla="*/ 38 h 108"/>
                <a:gd name="T16" fmla="*/ 28 w 59"/>
                <a:gd name="T17" fmla="*/ 108 h 108"/>
                <a:gd name="T18" fmla="*/ 0 w 59"/>
                <a:gd name="T19" fmla="*/ 108 h 108"/>
                <a:gd name="T20" fmla="*/ 0 w 59"/>
                <a:gd name="T21" fmla="*/ 3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9" h="108">
                  <a:moveTo>
                    <a:pt x="0" y="3"/>
                  </a:moveTo>
                  <a:cubicBezTo>
                    <a:pt x="26" y="3"/>
                    <a:pt x="26" y="3"/>
                    <a:pt x="26" y="3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31" y="8"/>
                    <a:pt x="44" y="0"/>
                    <a:pt x="55" y="0"/>
                  </a:cubicBezTo>
                  <a:cubicBezTo>
                    <a:pt x="57" y="0"/>
                    <a:pt x="58" y="0"/>
                    <a:pt x="59" y="1"/>
                  </a:cubicBezTo>
                  <a:cubicBezTo>
                    <a:pt x="59" y="27"/>
                    <a:pt x="59" y="27"/>
                    <a:pt x="59" y="27"/>
                  </a:cubicBezTo>
                  <a:cubicBezTo>
                    <a:pt x="59" y="27"/>
                    <a:pt x="58" y="27"/>
                    <a:pt x="58" y="27"/>
                  </a:cubicBezTo>
                  <a:cubicBezTo>
                    <a:pt x="46" y="27"/>
                    <a:pt x="32" y="28"/>
                    <a:pt x="28" y="38"/>
                  </a:cubicBezTo>
                  <a:cubicBezTo>
                    <a:pt x="28" y="108"/>
                    <a:pt x="28" y="108"/>
                    <a:pt x="28" y="108"/>
                  </a:cubicBezTo>
                  <a:cubicBezTo>
                    <a:pt x="0" y="108"/>
                    <a:pt x="0" y="108"/>
                    <a:pt x="0" y="108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" name="Freeform 11">
              <a:extLst>
                <a:ext uri="{FF2B5EF4-FFF2-40B4-BE49-F238E27FC236}">
                  <a16:creationId xmlns:a16="http://schemas.microsoft.com/office/drawing/2014/main" id="{C3211197-6088-42A9-A91A-D0B2B570906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85010" y="4708526"/>
              <a:ext cx="79375" cy="120650"/>
            </a:xfrm>
            <a:custGeom>
              <a:avLst/>
              <a:gdLst>
                <a:gd name="T0" fmla="*/ 49 w 98"/>
                <a:gd name="T1" fmla="*/ 85 h 149"/>
                <a:gd name="T2" fmla="*/ 72 w 98"/>
                <a:gd name="T3" fmla="*/ 50 h 149"/>
                <a:gd name="T4" fmla="*/ 49 w 98"/>
                <a:gd name="T5" fmla="*/ 20 h 149"/>
                <a:gd name="T6" fmla="*/ 28 w 98"/>
                <a:gd name="T7" fmla="*/ 51 h 149"/>
                <a:gd name="T8" fmla="*/ 49 w 98"/>
                <a:gd name="T9" fmla="*/ 85 h 149"/>
                <a:gd name="T10" fmla="*/ 98 w 98"/>
                <a:gd name="T11" fmla="*/ 2 h 149"/>
                <a:gd name="T12" fmla="*/ 98 w 98"/>
                <a:gd name="T13" fmla="*/ 102 h 149"/>
                <a:gd name="T14" fmla="*/ 47 w 98"/>
                <a:gd name="T15" fmla="*/ 149 h 149"/>
                <a:gd name="T16" fmla="*/ 3 w 98"/>
                <a:gd name="T17" fmla="*/ 123 h 149"/>
                <a:gd name="T18" fmla="*/ 30 w 98"/>
                <a:gd name="T19" fmla="*/ 118 h 149"/>
                <a:gd name="T20" fmla="*/ 50 w 98"/>
                <a:gd name="T21" fmla="*/ 128 h 149"/>
                <a:gd name="T22" fmla="*/ 72 w 98"/>
                <a:gd name="T23" fmla="*/ 105 h 149"/>
                <a:gd name="T24" fmla="*/ 72 w 98"/>
                <a:gd name="T25" fmla="*/ 93 h 149"/>
                <a:gd name="T26" fmla="*/ 71 w 98"/>
                <a:gd name="T27" fmla="*/ 92 h 149"/>
                <a:gd name="T28" fmla="*/ 44 w 98"/>
                <a:gd name="T29" fmla="*/ 108 h 149"/>
                <a:gd name="T30" fmla="*/ 0 w 98"/>
                <a:gd name="T31" fmla="*/ 55 h 149"/>
                <a:gd name="T32" fmla="*/ 42 w 98"/>
                <a:gd name="T33" fmla="*/ 0 h 149"/>
                <a:gd name="T34" fmla="*/ 73 w 98"/>
                <a:gd name="T35" fmla="*/ 15 h 149"/>
                <a:gd name="T36" fmla="*/ 73 w 98"/>
                <a:gd name="T37" fmla="*/ 15 h 149"/>
                <a:gd name="T38" fmla="*/ 75 w 98"/>
                <a:gd name="T39" fmla="*/ 2 h 149"/>
                <a:gd name="T40" fmla="*/ 98 w 98"/>
                <a:gd name="T41" fmla="*/ 2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8" h="149">
                  <a:moveTo>
                    <a:pt x="49" y="85"/>
                  </a:moveTo>
                  <a:cubicBezTo>
                    <a:pt x="70" y="85"/>
                    <a:pt x="72" y="64"/>
                    <a:pt x="72" y="50"/>
                  </a:cubicBezTo>
                  <a:cubicBezTo>
                    <a:pt x="72" y="33"/>
                    <a:pt x="64" y="20"/>
                    <a:pt x="49" y="20"/>
                  </a:cubicBezTo>
                  <a:cubicBezTo>
                    <a:pt x="39" y="20"/>
                    <a:pt x="28" y="27"/>
                    <a:pt x="28" y="51"/>
                  </a:cubicBezTo>
                  <a:cubicBezTo>
                    <a:pt x="28" y="64"/>
                    <a:pt x="29" y="85"/>
                    <a:pt x="49" y="85"/>
                  </a:cubicBezTo>
                  <a:close/>
                  <a:moveTo>
                    <a:pt x="98" y="2"/>
                  </a:moveTo>
                  <a:cubicBezTo>
                    <a:pt x="98" y="102"/>
                    <a:pt x="98" y="102"/>
                    <a:pt x="98" y="102"/>
                  </a:cubicBezTo>
                  <a:cubicBezTo>
                    <a:pt x="98" y="119"/>
                    <a:pt x="97" y="148"/>
                    <a:pt x="47" y="149"/>
                  </a:cubicBezTo>
                  <a:cubicBezTo>
                    <a:pt x="26" y="149"/>
                    <a:pt x="7" y="141"/>
                    <a:pt x="3" y="123"/>
                  </a:cubicBezTo>
                  <a:cubicBezTo>
                    <a:pt x="30" y="118"/>
                    <a:pt x="30" y="118"/>
                    <a:pt x="30" y="118"/>
                  </a:cubicBezTo>
                  <a:cubicBezTo>
                    <a:pt x="32" y="123"/>
                    <a:pt x="35" y="128"/>
                    <a:pt x="50" y="128"/>
                  </a:cubicBezTo>
                  <a:cubicBezTo>
                    <a:pt x="65" y="128"/>
                    <a:pt x="72" y="122"/>
                    <a:pt x="72" y="105"/>
                  </a:cubicBezTo>
                  <a:cubicBezTo>
                    <a:pt x="72" y="93"/>
                    <a:pt x="72" y="93"/>
                    <a:pt x="72" y="93"/>
                  </a:cubicBezTo>
                  <a:cubicBezTo>
                    <a:pt x="71" y="92"/>
                    <a:pt x="71" y="92"/>
                    <a:pt x="71" y="92"/>
                  </a:cubicBezTo>
                  <a:cubicBezTo>
                    <a:pt x="67" y="100"/>
                    <a:pt x="60" y="108"/>
                    <a:pt x="44" y="108"/>
                  </a:cubicBezTo>
                  <a:cubicBezTo>
                    <a:pt x="19" y="108"/>
                    <a:pt x="0" y="91"/>
                    <a:pt x="0" y="55"/>
                  </a:cubicBezTo>
                  <a:cubicBezTo>
                    <a:pt x="0" y="20"/>
                    <a:pt x="20" y="0"/>
                    <a:pt x="42" y="0"/>
                  </a:cubicBezTo>
                  <a:cubicBezTo>
                    <a:pt x="63" y="0"/>
                    <a:pt x="71" y="10"/>
                    <a:pt x="73" y="15"/>
                  </a:cubicBezTo>
                  <a:cubicBezTo>
                    <a:pt x="73" y="15"/>
                    <a:pt x="73" y="15"/>
                    <a:pt x="73" y="15"/>
                  </a:cubicBezTo>
                  <a:cubicBezTo>
                    <a:pt x="75" y="2"/>
                    <a:pt x="75" y="2"/>
                    <a:pt x="75" y="2"/>
                  </a:cubicBezTo>
                  <a:lnTo>
                    <a:pt x="98" y="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" name="Freeform 12">
              <a:extLst>
                <a:ext uri="{FF2B5EF4-FFF2-40B4-BE49-F238E27FC236}">
                  <a16:creationId xmlns:a16="http://schemas.microsoft.com/office/drawing/2014/main" id="{45E666DD-92E7-48DE-A2CF-ABDDC2A6E97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43760" y="4678363"/>
              <a:ext cx="58738" cy="26988"/>
            </a:xfrm>
            <a:custGeom>
              <a:avLst/>
              <a:gdLst>
                <a:gd name="T0" fmla="*/ 14 w 37"/>
                <a:gd name="T1" fmla="*/ 2 h 17"/>
                <a:gd name="T2" fmla="*/ 9 w 37"/>
                <a:gd name="T3" fmla="*/ 2 h 17"/>
                <a:gd name="T4" fmla="*/ 9 w 37"/>
                <a:gd name="T5" fmla="*/ 17 h 17"/>
                <a:gd name="T6" fmla="*/ 6 w 37"/>
                <a:gd name="T7" fmla="*/ 17 h 17"/>
                <a:gd name="T8" fmla="*/ 6 w 37"/>
                <a:gd name="T9" fmla="*/ 2 h 17"/>
                <a:gd name="T10" fmla="*/ 0 w 37"/>
                <a:gd name="T11" fmla="*/ 2 h 17"/>
                <a:gd name="T12" fmla="*/ 0 w 37"/>
                <a:gd name="T13" fmla="*/ 0 h 17"/>
                <a:gd name="T14" fmla="*/ 14 w 37"/>
                <a:gd name="T15" fmla="*/ 0 h 17"/>
                <a:gd name="T16" fmla="*/ 14 w 37"/>
                <a:gd name="T17" fmla="*/ 2 h 17"/>
                <a:gd name="T18" fmla="*/ 37 w 37"/>
                <a:gd name="T19" fmla="*/ 17 h 17"/>
                <a:gd name="T20" fmla="*/ 34 w 37"/>
                <a:gd name="T21" fmla="*/ 17 h 17"/>
                <a:gd name="T22" fmla="*/ 34 w 37"/>
                <a:gd name="T23" fmla="*/ 2 h 17"/>
                <a:gd name="T24" fmla="*/ 34 w 37"/>
                <a:gd name="T25" fmla="*/ 2 h 17"/>
                <a:gd name="T26" fmla="*/ 29 w 37"/>
                <a:gd name="T27" fmla="*/ 17 h 17"/>
                <a:gd name="T28" fmla="*/ 27 w 37"/>
                <a:gd name="T29" fmla="*/ 17 h 17"/>
                <a:gd name="T30" fmla="*/ 21 w 37"/>
                <a:gd name="T31" fmla="*/ 2 h 17"/>
                <a:gd name="T32" fmla="*/ 20 w 37"/>
                <a:gd name="T33" fmla="*/ 2 h 17"/>
                <a:gd name="T34" fmla="*/ 20 w 37"/>
                <a:gd name="T35" fmla="*/ 17 h 17"/>
                <a:gd name="T36" fmla="*/ 18 w 37"/>
                <a:gd name="T37" fmla="*/ 17 h 17"/>
                <a:gd name="T38" fmla="*/ 18 w 37"/>
                <a:gd name="T39" fmla="*/ 0 h 17"/>
                <a:gd name="T40" fmla="*/ 22 w 37"/>
                <a:gd name="T41" fmla="*/ 0 h 17"/>
                <a:gd name="T42" fmla="*/ 28 w 37"/>
                <a:gd name="T43" fmla="*/ 13 h 17"/>
                <a:gd name="T44" fmla="*/ 33 w 37"/>
                <a:gd name="T45" fmla="*/ 0 h 17"/>
                <a:gd name="T46" fmla="*/ 37 w 37"/>
                <a:gd name="T47" fmla="*/ 0 h 17"/>
                <a:gd name="T48" fmla="*/ 37 w 37"/>
                <a:gd name="T4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7" h="17">
                  <a:moveTo>
                    <a:pt x="14" y="2"/>
                  </a:moveTo>
                  <a:lnTo>
                    <a:pt x="9" y="2"/>
                  </a:lnTo>
                  <a:lnTo>
                    <a:pt x="9" y="17"/>
                  </a:lnTo>
                  <a:lnTo>
                    <a:pt x="6" y="17"/>
                  </a:lnTo>
                  <a:lnTo>
                    <a:pt x="6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14" y="0"/>
                  </a:lnTo>
                  <a:lnTo>
                    <a:pt x="14" y="2"/>
                  </a:lnTo>
                  <a:close/>
                  <a:moveTo>
                    <a:pt x="37" y="17"/>
                  </a:moveTo>
                  <a:lnTo>
                    <a:pt x="34" y="17"/>
                  </a:lnTo>
                  <a:lnTo>
                    <a:pt x="34" y="2"/>
                  </a:lnTo>
                  <a:lnTo>
                    <a:pt x="34" y="2"/>
                  </a:lnTo>
                  <a:lnTo>
                    <a:pt x="29" y="17"/>
                  </a:lnTo>
                  <a:lnTo>
                    <a:pt x="27" y="17"/>
                  </a:lnTo>
                  <a:lnTo>
                    <a:pt x="21" y="2"/>
                  </a:lnTo>
                  <a:lnTo>
                    <a:pt x="20" y="2"/>
                  </a:lnTo>
                  <a:lnTo>
                    <a:pt x="20" y="17"/>
                  </a:lnTo>
                  <a:lnTo>
                    <a:pt x="18" y="17"/>
                  </a:lnTo>
                  <a:lnTo>
                    <a:pt x="18" y="0"/>
                  </a:lnTo>
                  <a:lnTo>
                    <a:pt x="22" y="0"/>
                  </a:lnTo>
                  <a:lnTo>
                    <a:pt x="28" y="13"/>
                  </a:lnTo>
                  <a:lnTo>
                    <a:pt x="33" y="0"/>
                  </a:lnTo>
                  <a:lnTo>
                    <a:pt x="37" y="0"/>
                  </a:lnTo>
                  <a:lnTo>
                    <a:pt x="37" y="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sp>
        <p:nvSpPr>
          <p:cNvPr id="43" name="Freeform: Shape 42">
            <a:extLst>
              <a:ext uri="{FF2B5EF4-FFF2-40B4-BE49-F238E27FC236}">
                <a16:creationId xmlns:a16="http://schemas.microsoft.com/office/drawing/2014/main" id="{FA2FF454-D89A-46B0-B6FD-C18A421D52D3}"/>
              </a:ext>
            </a:extLst>
          </p:cNvPr>
          <p:cNvSpPr/>
          <p:nvPr/>
        </p:nvSpPr>
        <p:spPr>
          <a:xfrm>
            <a:off x="305120" y="715713"/>
            <a:ext cx="262013" cy="278966"/>
          </a:xfrm>
          <a:custGeom>
            <a:avLst/>
            <a:gdLst>
              <a:gd name="connsiteX0" fmla="*/ 11033 w 286362"/>
              <a:gd name="connsiteY0" fmla="*/ 94078 h 304891"/>
              <a:gd name="connsiteX1" fmla="*/ 38996 w 286362"/>
              <a:gd name="connsiteY1" fmla="*/ 45565 h 304891"/>
              <a:gd name="connsiteX2" fmla="*/ 83803 w 286362"/>
              <a:gd name="connsiteY2" fmla="*/ 13055 h 304891"/>
              <a:gd name="connsiteX3" fmla="*/ 143602 w 286362"/>
              <a:gd name="connsiteY3" fmla="*/ 1263 h 304891"/>
              <a:gd name="connsiteX4" fmla="*/ 203570 w 286362"/>
              <a:gd name="connsiteY4" fmla="*/ 13055 h 304891"/>
              <a:gd name="connsiteX5" fmla="*/ 248209 w 286362"/>
              <a:gd name="connsiteY5" fmla="*/ 45565 h 304891"/>
              <a:gd name="connsiteX6" fmla="*/ 276171 w 286362"/>
              <a:gd name="connsiteY6" fmla="*/ 94078 h 304891"/>
              <a:gd name="connsiteX7" fmla="*/ 285941 w 286362"/>
              <a:gd name="connsiteY7" fmla="*/ 154383 h 304891"/>
              <a:gd name="connsiteX8" fmla="*/ 276171 w 286362"/>
              <a:gd name="connsiteY8" fmla="*/ 213340 h 304891"/>
              <a:gd name="connsiteX9" fmla="*/ 248209 w 286362"/>
              <a:gd name="connsiteY9" fmla="*/ 261011 h 304891"/>
              <a:gd name="connsiteX10" fmla="*/ 203570 w 286362"/>
              <a:gd name="connsiteY10" fmla="*/ 292847 h 304891"/>
              <a:gd name="connsiteX11" fmla="*/ 143602 w 286362"/>
              <a:gd name="connsiteY11" fmla="*/ 304470 h 304891"/>
              <a:gd name="connsiteX12" fmla="*/ 83803 w 286362"/>
              <a:gd name="connsiteY12" fmla="*/ 292847 h 304891"/>
              <a:gd name="connsiteX13" fmla="*/ 38996 w 286362"/>
              <a:gd name="connsiteY13" fmla="*/ 261011 h 304891"/>
              <a:gd name="connsiteX14" fmla="*/ 11033 w 286362"/>
              <a:gd name="connsiteY14" fmla="*/ 213340 h 304891"/>
              <a:gd name="connsiteX15" fmla="*/ 1263 w 286362"/>
              <a:gd name="connsiteY15" fmla="*/ 154383 h 304891"/>
              <a:gd name="connsiteX16" fmla="*/ 11033 w 286362"/>
              <a:gd name="connsiteY16" fmla="*/ 94078 h 304891"/>
              <a:gd name="connsiteX17" fmla="*/ 69148 w 286362"/>
              <a:gd name="connsiteY17" fmla="*/ 189757 h 304891"/>
              <a:gd name="connsiteX18" fmla="*/ 82792 w 286362"/>
              <a:gd name="connsiteY18" fmla="*/ 220751 h 304891"/>
              <a:gd name="connsiteX19" fmla="*/ 107217 w 286362"/>
              <a:gd name="connsiteY19" fmla="*/ 242818 h 304891"/>
              <a:gd name="connsiteX20" fmla="*/ 143771 w 286362"/>
              <a:gd name="connsiteY20" fmla="*/ 251072 h 304891"/>
              <a:gd name="connsiteX21" fmla="*/ 180324 w 286362"/>
              <a:gd name="connsiteY21" fmla="*/ 242818 h 304891"/>
              <a:gd name="connsiteX22" fmla="*/ 204580 w 286362"/>
              <a:gd name="connsiteY22" fmla="*/ 220751 h 304891"/>
              <a:gd name="connsiteX23" fmla="*/ 218225 w 286362"/>
              <a:gd name="connsiteY23" fmla="*/ 189757 h 304891"/>
              <a:gd name="connsiteX24" fmla="*/ 222436 w 286362"/>
              <a:gd name="connsiteY24" fmla="*/ 154214 h 304891"/>
              <a:gd name="connsiteX25" fmla="*/ 218225 w 286362"/>
              <a:gd name="connsiteY25" fmla="*/ 117324 h 304891"/>
              <a:gd name="connsiteX26" fmla="*/ 204580 w 286362"/>
              <a:gd name="connsiteY26" fmla="*/ 85487 h 304891"/>
              <a:gd name="connsiteX27" fmla="*/ 180324 w 286362"/>
              <a:gd name="connsiteY27" fmla="*/ 63252 h 304891"/>
              <a:gd name="connsiteX28" fmla="*/ 143771 w 286362"/>
              <a:gd name="connsiteY28" fmla="*/ 54998 h 304891"/>
              <a:gd name="connsiteX29" fmla="*/ 107217 w 286362"/>
              <a:gd name="connsiteY29" fmla="*/ 63252 h 304891"/>
              <a:gd name="connsiteX30" fmla="*/ 82792 w 286362"/>
              <a:gd name="connsiteY30" fmla="*/ 85487 h 304891"/>
              <a:gd name="connsiteX31" fmla="*/ 69148 w 286362"/>
              <a:gd name="connsiteY31" fmla="*/ 117324 h 304891"/>
              <a:gd name="connsiteX32" fmla="*/ 64937 w 286362"/>
              <a:gd name="connsiteY32" fmla="*/ 154214 h 304891"/>
              <a:gd name="connsiteX33" fmla="*/ 69148 w 286362"/>
              <a:gd name="connsiteY33" fmla="*/ 189757 h 3048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286362" h="304891">
                <a:moveTo>
                  <a:pt x="11033" y="94078"/>
                </a:moveTo>
                <a:cubicBezTo>
                  <a:pt x="17603" y="75549"/>
                  <a:pt x="26867" y="59378"/>
                  <a:pt x="38996" y="45565"/>
                </a:cubicBezTo>
                <a:cubicBezTo>
                  <a:pt x="51124" y="31752"/>
                  <a:pt x="66116" y="20972"/>
                  <a:pt x="83803" y="13055"/>
                </a:cubicBezTo>
                <a:cubicBezTo>
                  <a:pt x="101490" y="5138"/>
                  <a:pt x="121535" y="1263"/>
                  <a:pt x="143602" y="1263"/>
                </a:cubicBezTo>
                <a:cubicBezTo>
                  <a:pt x="166006" y="1263"/>
                  <a:pt x="186051" y="5138"/>
                  <a:pt x="203570" y="13055"/>
                </a:cubicBezTo>
                <a:cubicBezTo>
                  <a:pt x="221088" y="20972"/>
                  <a:pt x="236080" y="31752"/>
                  <a:pt x="248209" y="45565"/>
                </a:cubicBezTo>
                <a:cubicBezTo>
                  <a:pt x="260337" y="59378"/>
                  <a:pt x="269770" y="75549"/>
                  <a:pt x="276171" y="94078"/>
                </a:cubicBezTo>
                <a:cubicBezTo>
                  <a:pt x="282740" y="112608"/>
                  <a:pt x="285941" y="132653"/>
                  <a:pt x="285941" y="154383"/>
                </a:cubicBezTo>
                <a:cubicBezTo>
                  <a:pt x="285941" y="175439"/>
                  <a:pt x="282740" y="195147"/>
                  <a:pt x="276171" y="213340"/>
                </a:cubicBezTo>
                <a:cubicBezTo>
                  <a:pt x="269601" y="231532"/>
                  <a:pt x="260337" y="247535"/>
                  <a:pt x="248209" y="261011"/>
                </a:cubicBezTo>
                <a:cubicBezTo>
                  <a:pt x="236080" y="274486"/>
                  <a:pt x="221088" y="285099"/>
                  <a:pt x="203570" y="292847"/>
                </a:cubicBezTo>
                <a:cubicBezTo>
                  <a:pt x="186051" y="300596"/>
                  <a:pt x="166006" y="304470"/>
                  <a:pt x="143602" y="304470"/>
                </a:cubicBezTo>
                <a:cubicBezTo>
                  <a:pt x="121367" y="304470"/>
                  <a:pt x="101490" y="300596"/>
                  <a:pt x="83803" y="292847"/>
                </a:cubicBezTo>
                <a:cubicBezTo>
                  <a:pt x="66116" y="285099"/>
                  <a:pt x="51124" y="274486"/>
                  <a:pt x="38996" y="261011"/>
                </a:cubicBezTo>
                <a:cubicBezTo>
                  <a:pt x="26867" y="247535"/>
                  <a:pt x="17434" y="231532"/>
                  <a:pt x="11033" y="213340"/>
                </a:cubicBezTo>
                <a:cubicBezTo>
                  <a:pt x="4464" y="195147"/>
                  <a:pt x="1263" y="175439"/>
                  <a:pt x="1263" y="154383"/>
                </a:cubicBezTo>
                <a:cubicBezTo>
                  <a:pt x="1263" y="132653"/>
                  <a:pt x="4464" y="112608"/>
                  <a:pt x="11033" y="94078"/>
                </a:cubicBezTo>
                <a:close/>
                <a:moveTo>
                  <a:pt x="69148" y="189757"/>
                </a:moveTo>
                <a:cubicBezTo>
                  <a:pt x="72012" y="201211"/>
                  <a:pt x="76560" y="211655"/>
                  <a:pt x="82792" y="220751"/>
                </a:cubicBezTo>
                <a:cubicBezTo>
                  <a:pt x="89025" y="229848"/>
                  <a:pt x="97110" y="237259"/>
                  <a:pt x="107217" y="242818"/>
                </a:cubicBezTo>
                <a:cubicBezTo>
                  <a:pt x="117324" y="248377"/>
                  <a:pt x="129452" y="251072"/>
                  <a:pt x="143771" y="251072"/>
                </a:cubicBezTo>
                <a:cubicBezTo>
                  <a:pt x="158089" y="251072"/>
                  <a:pt x="170217" y="248377"/>
                  <a:pt x="180324" y="242818"/>
                </a:cubicBezTo>
                <a:cubicBezTo>
                  <a:pt x="190262" y="237259"/>
                  <a:pt x="198516" y="229848"/>
                  <a:pt x="204580" y="220751"/>
                </a:cubicBezTo>
                <a:cubicBezTo>
                  <a:pt x="210645" y="211655"/>
                  <a:pt x="215361" y="201211"/>
                  <a:pt x="218225" y="189757"/>
                </a:cubicBezTo>
                <a:cubicBezTo>
                  <a:pt x="221088" y="178302"/>
                  <a:pt x="222436" y="166511"/>
                  <a:pt x="222436" y="154214"/>
                </a:cubicBezTo>
                <a:cubicBezTo>
                  <a:pt x="222436" y="141581"/>
                  <a:pt x="221088" y="129284"/>
                  <a:pt x="218225" y="117324"/>
                </a:cubicBezTo>
                <a:cubicBezTo>
                  <a:pt x="215361" y="105364"/>
                  <a:pt x="210813" y="94752"/>
                  <a:pt x="204580" y="85487"/>
                </a:cubicBezTo>
                <a:cubicBezTo>
                  <a:pt x="198348" y="76223"/>
                  <a:pt x="190262" y="68643"/>
                  <a:pt x="180324" y="63252"/>
                </a:cubicBezTo>
                <a:cubicBezTo>
                  <a:pt x="170385" y="57694"/>
                  <a:pt x="158089" y="54998"/>
                  <a:pt x="143771" y="54998"/>
                </a:cubicBezTo>
                <a:cubicBezTo>
                  <a:pt x="129452" y="54998"/>
                  <a:pt x="117324" y="57862"/>
                  <a:pt x="107217" y="63252"/>
                </a:cubicBezTo>
                <a:cubicBezTo>
                  <a:pt x="97279" y="68811"/>
                  <a:pt x="89025" y="76223"/>
                  <a:pt x="82792" y="85487"/>
                </a:cubicBezTo>
                <a:cubicBezTo>
                  <a:pt x="76560" y="94752"/>
                  <a:pt x="72012" y="105364"/>
                  <a:pt x="69148" y="117324"/>
                </a:cubicBezTo>
                <a:cubicBezTo>
                  <a:pt x="66284" y="129284"/>
                  <a:pt x="64937" y="141581"/>
                  <a:pt x="64937" y="154214"/>
                </a:cubicBezTo>
                <a:cubicBezTo>
                  <a:pt x="64937" y="166511"/>
                  <a:pt x="66284" y="178302"/>
                  <a:pt x="69148" y="189757"/>
                </a:cubicBezTo>
                <a:close/>
              </a:path>
            </a:pathLst>
          </a:custGeom>
          <a:solidFill>
            <a:srgbClr val="FF79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4" name="Freeform: Shape 43">
            <a:extLst>
              <a:ext uri="{FF2B5EF4-FFF2-40B4-BE49-F238E27FC236}">
                <a16:creationId xmlns:a16="http://schemas.microsoft.com/office/drawing/2014/main" id="{5DE27495-BD6A-4999-9768-159569A407AC}"/>
              </a:ext>
            </a:extLst>
          </p:cNvPr>
          <p:cNvSpPr/>
          <p:nvPr/>
        </p:nvSpPr>
        <p:spPr>
          <a:xfrm>
            <a:off x="599653" y="790156"/>
            <a:ext cx="124841" cy="198821"/>
          </a:xfrm>
          <a:custGeom>
            <a:avLst/>
            <a:gdLst>
              <a:gd name="connsiteX0" fmla="*/ 56178 w 136443"/>
              <a:gd name="connsiteY0" fmla="*/ 6822 h 217298"/>
              <a:gd name="connsiteX1" fmla="*/ 56178 w 136443"/>
              <a:gd name="connsiteY1" fmla="*/ 45734 h 217298"/>
              <a:gd name="connsiteX2" fmla="*/ 57020 w 136443"/>
              <a:gd name="connsiteY2" fmla="*/ 45734 h 217298"/>
              <a:gd name="connsiteX3" fmla="*/ 67969 w 136443"/>
              <a:gd name="connsiteY3" fmla="*/ 27710 h 217298"/>
              <a:gd name="connsiteX4" fmla="*/ 83803 w 136443"/>
              <a:gd name="connsiteY4" fmla="*/ 13560 h 217298"/>
              <a:gd name="connsiteX5" fmla="*/ 102838 w 136443"/>
              <a:gd name="connsiteY5" fmla="*/ 4464 h 217298"/>
              <a:gd name="connsiteX6" fmla="*/ 123894 w 136443"/>
              <a:gd name="connsiteY6" fmla="*/ 1263 h 217298"/>
              <a:gd name="connsiteX7" fmla="*/ 136527 w 136443"/>
              <a:gd name="connsiteY7" fmla="*/ 3285 h 217298"/>
              <a:gd name="connsiteX8" fmla="*/ 136527 w 136443"/>
              <a:gd name="connsiteY8" fmla="*/ 56851 h 217298"/>
              <a:gd name="connsiteX9" fmla="*/ 126757 w 136443"/>
              <a:gd name="connsiteY9" fmla="*/ 55504 h 217298"/>
              <a:gd name="connsiteX10" fmla="*/ 115808 w 136443"/>
              <a:gd name="connsiteY10" fmla="*/ 54830 h 217298"/>
              <a:gd name="connsiteX11" fmla="*/ 89025 w 136443"/>
              <a:gd name="connsiteY11" fmla="*/ 60052 h 217298"/>
              <a:gd name="connsiteX12" fmla="*/ 71338 w 136443"/>
              <a:gd name="connsiteY12" fmla="*/ 74538 h 217298"/>
              <a:gd name="connsiteX13" fmla="*/ 61736 w 136443"/>
              <a:gd name="connsiteY13" fmla="*/ 95763 h 217298"/>
              <a:gd name="connsiteX14" fmla="*/ 58873 w 136443"/>
              <a:gd name="connsiteY14" fmla="*/ 122209 h 217298"/>
              <a:gd name="connsiteX15" fmla="*/ 58873 w 136443"/>
              <a:gd name="connsiteY15" fmla="*/ 216709 h 217298"/>
              <a:gd name="connsiteX16" fmla="*/ 1263 w 136443"/>
              <a:gd name="connsiteY16" fmla="*/ 216709 h 217298"/>
              <a:gd name="connsiteX17" fmla="*/ 1263 w 136443"/>
              <a:gd name="connsiteY17" fmla="*/ 6822 h 217298"/>
              <a:gd name="connsiteX18" fmla="*/ 56178 w 136443"/>
              <a:gd name="connsiteY18" fmla="*/ 6822 h 2172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36443" h="217298">
                <a:moveTo>
                  <a:pt x="56178" y="6822"/>
                </a:moveTo>
                <a:lnTo>
                  <a:pt x="56178" y="45734"/>
                </a:lnTo>
                <a:lnTo>
                  <a:pt x="57020" y="45734"/>
                </a:lnTo>
                <a:cubicBezTo>
                  <a:pt x="59715" y="39164"/>
                  <a:pt x="63421" y="33269"/>
                  <a:pt x="67969" y="27710"/>
                </a:cubicBezTo>
                <a:cubicBezTo>
                  <a:pt x="72517" y="22151"/>
                  <a:pt x="77907" y="17434"/>
                  <a:pt x="83803" y="13560"/>
                </a:cubicBezTo>
                <a:cubicBezTo>
                  <a:pt x="89699" y="9686"/>
                  <a:pt x="96100" y="6654"/>
                  <a:pt x="102838" y="4464"/>
                </a:cubicBezTo>
                <a:cubicBezTo>
                  <a:pt x="109576" y="2274"/>
                  <a:pt x="116650" y="1263"/>
                  <a:pt x="123894" y="1263"/>
                </a:cubicBezTo>
                <a:cubicBezTo>
                  <a:pt x="127600" y="1263"/>
                  <a:pt x="131811" y="1937"/>
                  <a:pt x="136527" y="3285"/>
                </a:cubicBezTo>
                <a:lnTo>
                  <a:pt x="136527" y="56851"/>
                </a:lnTo>
                <a:cubicBezTo>
                  <a:pt x="133832" y="56346"/>
                  <a:pt x="130632" y="55841"/>
                  <a:pt x="126757" y="55504"/>
                </a:cubicBezTo>
                <a:cubicBezTo>
                  <a:pt x="123051" y="55167"/>
                  <a:pt x="119346" y="54830"/>
                  <a:pt x="115808" y="54830"/>
                </a:cubicBezTo>
                <a:cubicBezTo>
                  <a:pt x="105196" y="54830"/>
                  <a:pt x="96268" y="56514"/>
                  <a:pt x="89025" y="60052"/>
                </a:cubicBezTo>
                <a:cubicBezTo>
                  <a:pt x="81782" y="63589"/>
                  <a:pt x="75886" y="68306"/>
                  <a:pt x="71338" y="74538"/>
                </a:cubicBezTo>
                <a:cubicBezTo>
                  <a:pt x="66958" y="80603"/>
                  <a:pt x="63758" y="87677"/>
                  <a:pt x="61736" y="95763"/>
                </a:cubicBezTo>
                <a:cubicBezTo>
                  <a:pt x="59883" y="103848"/>
                  <a:pt x="58873" y="112608"/>
                  <a:pt x="58873" y="122209"/>
                </a:cubicBezTo>
                <a:lnTo>
                  <a:pt x="58873" y="216709"/>
                </a:lnTo>
                <a:lnTo>
                  <a:pt x="1263" y="216709"/>
                </a:lnTo>
                <a:lnTo>
                  <a:pt x="1263" y="6822"/>
                </a:lnTo>
                <a:lnTo>
                  <a:pt x="56178" y="6822"/>
                </a:lnTo>
                <a:close/>
              </a:path>
            </a:pathLst>
          </a:custGeom>
          <a:solidFill>
            <a:srgbClr val="FF79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5" name="Freeform: Shape 44">
            <a:extLst>
              <a:ext uri="{FF2B5EF4-FFF2-40B4-BE49-F238E27FC236}">
                <a16:creationId xmlns:a16="http://schemas.microsoft.com/office/drawing/2014/main" id="{D7FE7F64-C892-4CF8-8DE8-7E06D7BBFD14}"/>
              </a:ext>
            </a:extLst>
          </p:cNvPr>
          <p:cNvSpPr/>
          <p:nvPr/>
        </p:nvSpPr>
        <p:spPr>
          <a:xfrm>
            <a:off x="736054" y="790001"/>
            <a:ext cx="188033" cy="203445"/>
          </a:xfrm>
          <a:custGeom>
            <a:avLst/>
            <a:gdLst>
              <a:gd name="connsiteX0" fmla="*/ 7664 w 205506"/>
              <a:gd name="connsiteY0" fmla="*/ 71506 h 222351"/>
              <a:gd name="connsiteX1" fmla="*/ 17771 w 205506"/>
              <a:gd name="connsiteY1" fmla="*/ 37817 h 222351"/>
              <a:gd name="connsiteX2" fmla="*/ 40512 w 205506"/>
              <a:gd name="connsiteY2" fmla="*/ 16255 h 222351"/>
              <a:gd name="connsiteX3" fmla="*/ 71506 w 205506"/>
              <a:gd name="connsiteY3" fmla="*/ 4632 h 222351"/>
              <a:gd name="connsiteX4" fmla="*/ 106207 w 205506"/>
              <a:gd name="connsiteY4" fmla="*/ 1263 h 222351"/>
              <a:gd name="connsiteX5" fmla="*/ 138212 w 205506"/>
              <a:gd name="connsiteY5" fmla="*/ 3453 h 222351"/>
              <a:gd name="connsiteX6" fmla="*/ 167859 w 205506"/>
              <a:gd name="connsiteY6" fmla="*/ 12212 h 222351"/>
              <a:gd name="connsiteX7" fmla="*/ 189757 w 205506"/>
              <a:gd name="connsiteY7" fmla="*/ 30236 h 222351"/>
              <a:gd name="connsiteX8" fmla="*/ 198348 w 205506"/>
              <a:gd name="connsiteY8" fmla="*/ 60894 h 222351"/>
              <a:gd name="connsiteX9" fmla="*/ 198348 w 205506"/>
              <a:gd name="connsiteY9" fmla="*/ 170049 h 222351"/>
              <a:gd name="connsiteX10" fmla="*/ 200032 w 205506"/>
              <a:gd name="connsiteY10" fmla="*/ 197169 h 222351"/>
              <a:gd name="connsiteX11" fmla="*/ 205760 w 205506"/>
              <a:gd name="connsiteY11" fmla="*/ 216709 h 222351"/>
              <a:gd name="connsiteX12" fmla="*/ 147308 w 205506"/>
              <a:gd name="connsiteY12" fmla="*/ 216709 h 222351"/>
              <a:gd name="connsiteX13" fmla="*/ 144613 w 205506"/>
              <a:gd name="connsiteY13" fmla="*/ 206770 h 222351"/>
              <a:gd name="connsiteX14" fmla="*/ 143265 w 205506"/>
              <a:gd name="connsiteY14" fmla="*/ 196495 h 222351"/>
              <a:gd name="connsiteX15" fmla="*/ 110755 w 205506"/>
              <a:gd name="connsiteY15" fmla="*/ 216372 h 222351"/>
              <a:gd name="connsiteX16" fmla="*/ 72685 w 205506"/>
              <a:gd name="connsiteY16" fmla="*/ 222099 h 222351"/>
              <a:gd name="connsiteX17" fmla="*/ 44723 w 205506"/>
              <a:gd name="connsiteY17" fmla="*/ 218393 h 222351"/>
              <a:gd name="connsiteX18" fmla="*/ 21982 w 205506"/>
              <a:gd name="connsiteY18" fmla="*/ 207107 h 222351"/>
              <a:gd name="connsiteX19" fmla="*/ 6822 w 205506"/>
              <a:gd name="connsiteY19" fmla="*/ 187567 h 222351"/>
              <a:gd name="connsiteX20" fmla="*/ 1263 w 205506"/>
              <a:gd name="connsiteY20" fmla="*/ 159605 h 222351"/>
              <a:gd name="connsiteX21" fmla="*/ 7496 w 205506"/>
              <a:gd name="connsiteY21" fmla="*/ 130126 h 222351"/>
              <a:gd name="connsiteX22" fmla="*/ 23667 w 205506"/>
              <a:gd name="connsiteY22" fmla="*/ 111597 h 222351"/>
              <a:gd name="connsiteX23" fmla="*/ 46407 w 205506"/>
              <a:gd name="connsiteY23" fmla="*/ 101322 h 222351"/>
              <a:gd name="connsiteX24" fmla="*/ 72180 w 205506"/>
              <a:gd name="connsiteY24" fmla="*/ 95763 h 222351"/>
              <a:gd name="connsiteX25" fmla="*/ 97784 w 205506"/>
              <a:gd name="connsiteY25" fmla="*/ 92562 h 222351"/>
              <a:gd name="connsiteX26" fmla="*/ 120019 w 205506"/>
              <a:gd name="connsiteY26" fmla="*/ 88856 h 222351"/>
              <a:gd name="connsiteX27" fmla="*/ 135517 w 205506"/>
              <a:gd name="connsiteY27" fmla="*/ 81782 h 222351"/>
              <a:gd name="connsiteX28" fmla="*/ 140739 w 205506"/>
              <a:gd name="connsiteY28" fmla="*/ 68137 h 222351"/>
              <a:gd name="connsiteX29" fmla="*/ 137706 w 205506"/>
              <a:gd name="connsiteY29" fmla="*/ 53314 h 222351"/>
              <a:gd name="connsiteX30" fmla="*/ 129621 w 205506"/>
              <a:gd name="connsiteY30" fmla="*/ 44723 h 222351"/>
              <a:gd name="connsiteX31" fmla="*/ 117830 w 205506"/>
              <a:gd name="connsiteY31" fmla="*/ 40680 h 222351"/>
              <a:gd name="connsiteX32" fmla="*/ 103343 w 205506"/>
              <a:gd name="connsiteY32" fmla="*/ 39670 h 222351"/>
              <a:gd name="connsiteX33" fmla="*/ 76560 w 205506"/>
              <a:gd name="connsiteY33" fmla="*/ 46913 h 222351"/>
              <a:gd name="connsiteX34" fmla="*/ 65274 w 205506"/>
              <a:gd name="connsiteY34" fmla="*/ 71338 h 222351"/>
              <a:gd name="connsiteX35" fmla="*/ 7664 w 205506"/>
              <a:gd name="connsiteY35" fmla="*/ 71338 h 222351"/>
              <a:gd name="connsiteX36" fmla="*/ 140739 w 205506"/>
              <a:gd name="connsiteY36" fmla="*/ 113955 h 222351"/>
              <a:gd name="connsiteX37" fmla="*/ 131642 w 205506"/>
              <a:gd name="connsiteY37" fmla="*/ 119009 h 222351"/>
              <a:gd name="connsiteX38" fmla="*/ 119851 w 205506"/>
              <a:gd name="connsiteY38" fmla="*/ 122041 h 222351"/>
              <a:gd name="connsiteX39" fmla="*/ 106712 w 205506"/>
              <a:gd name="connsiteY39" fmla="*/ 124062 h 222351"/>
              <a:gd name="connsiteX40" fmla="*/ 92899 w 205506"/>
              <a:gd name="connsiteY40" fmla="*/ 126084 h 222351"/>
              <a:gd name="connsiteX41" fmla="*/ 80097 w 205506"/>
              <a:gd name="connsiteY41" fmla="*/ 129284 h 222351"/>
              <a:gd name="connsiteX42" fmla="*/ 69148 w 205506"/>
              <a:gd name="connsiteY42" fmla="*/ 134843 h 222351"/>
              <a:gd name="connsiteX43" fmla="*/ 61568 w 205506"/>
              <a:gd name="connsiteY43" fmla="*/ 143602 h 222351"/>
              <a:gd name="connsiteX44" fmla="*/ 58704 w 205506"/>
              <a:gd name="connsiteY44" fmla="*/ 157078 h 222351"/>
              <a:gd name="connsiteX45" fmla="*/ 61568 w 205506"/>
              <a:gd name="connsiteY45" fmla="*/ 170049 h 222351"/>
              <a:gd name="connsiteX46" fmla="*/ 69316 w 205506"/>
              <a:gd name="connsiteY46" fmla="*/ 178303 h 222351"/>
              <a:gd name="connsiteX47" fmla="*/ 80603 w 205506"/>
              <a:gd name="connsiteY47" fmla="*/ 182514 h 222351"/>
              <a:gd name="connsiteX48" fmla="*/ 93910 w 205506"/>
              <a:gd name="connsiteY48" fmla="*/ 183693 h 222351"/>
              <a:gd name="connsiteX49" fmla="*/ 120356 w 205506"/>
              <a:gd name="connsiteY49" fmla="*/ 177966 h 222351"/>
              <a:gd name="connsiteX50" fmla="*/ 134169 w 205506"/>
              <a:gd name="connsiteY50" fmla="*/ 164321 h 222351"/>
              <a:gd name="connsiteX51" fmla="*/ 139728 w 205506"/>
              <a:gd name="connsiteY51" fmla="*/ 148319 h 222351"/>
              <a:gd name="connsiteX52" fmla="*/ 140739 w 205506"/>
              <a:gd name="connsiteY52" fmla="*/ 135348 h 222351"/>
              <a:gd name="connsiteX53" fmla="*/ 140739 w 205506"/>
              <a:gd name="connsiteY53" fmla="*/ 113955 h 222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205506" h="222351">
                <a:moveTo>
                  <a:pt x="7664" y="71506"/>
                </a:moveTo>
                <a:cubicBezTo>
                  <a:pt x="8507" y="58030"/>
                  <a:pt x="11876" y="46744"/>
                  <a:pt x="17771" y="37817"/>
                </a:cubicBezTo>
                <a:cubicBezTo>
                  <a:pt x="23667" y="28889"/>
                  <a:pt x="31247" y="21646"/>
                  <a:pt x="40512" y="16255"/>
                </a:cubicBezTo>
                <a:cubicBezTo>
                  <a:pt x="49776" y="10865"/>
                  <a:pt x="60052" y="6991"/>
                  <a:pt x="71506" y="4632"/>
                </a:cubicBezTo>
                <a:cubicBezTo>
                  <a:pt x="82961" y="2274"/>
                  <a:pt x="94584" y="1263"/>
                  <a:pt x="106207" y="1263"/>
                </a:cubicBezTo>
                <a:cubicBezTo>
                  <a:pt x="116819" y="1263"/>
                  <a:pt x="127431" y="1937"/>
                  <a:pt x="138212" y="3453"/>
                </a:cubicBezTo>
                <a:cubicBezTo>
                  <a:pt x="148992" y="4969"/>
                  <a:pt x="158931" y="7833"/>
                  <a:pt x="167859" y="12212"/>
                </a:cubicBezTo>
                <a:cubicBezTo>
                  <a:pt x="176786" y="16592"/>
                  <a:pt x="184030" y="22488"/>
                  <a:pt x="189757" y="30236"/>
                </a:cubicBezTo>
                <a:cubicBezTo>
                  <a:pt x="195484" y="37985"/>
                  <a:pt x="198348" y="48092"/>
                  <a:pt x="198348" y="60894"/>
                </a:cubicBezTo>
                <a:lnTo>
                  <a:pt x="198348" y="170049"/>
                </a:lnTo>
                <a:cubicBezTo>
                  <a:pt x="198348" y="179482"/>
                  <a:pt x="198853" y="188578"/>
                  <a:pt x="200032" y="197169"/>
                </a:cubicBezTo>
                <a:cubicBezTo>
                  <a:pt x="201043" y="205760"/>
                  <a:pt x="203064" y="212329"/>
                  <a:pt x="205760" y="216709"/>
                </a:cubicBezTo>
                <a:lnTo>
                  <a:pt x="147308" y="216709"/>
                </a:lnTo>
                <a:cubicBezTo>
                  <a:pt x="146297" y="213508"/>
                  <a:pt x="145287" y="210139"/>
                  <a:pt x="144613" y="206770"/>
                </a:cubicBezTo>
                <a:cubicBezTo>
                  <a:pt x="143939" y="203401"/>
                  <a:pt x="143434" y="199864"/>
                  <a:pt x="143265" y="196495"/>
                </a:cubicBezTo>
                <a:cubicBezTo>
                  <a:pt x="134001" y="205928"/>
                  <a:pt x="123220" y="212666"/>
                  <a:pt x="110755" y="216372"/>
                </a:cubicBezTo>
                <a:cubicBezTo>
                  <a:pt x="98290" y="220078"/>
                  <a:pt x="85656" y="222099"/>
                  <a:pt x="72685" y="222099"/>
                </a:cubicBezTo>
                <a:cubicBezTo>
                  <a:pt x="62747" y="222099"/>
                  <a:pt x="53314" y="220920"/>
                  <a:pt x="44723" y="218393"/>
                </a:cubicBezTo>
                <a:cubicBezTo>
                  <a:pt x="36132" y="216035"/>
                  <a:pt x="28552" y="212161"/>
                  <a:pt x="21982" y="207107"/>
                </a:cubicBezTo>
                <a:cubicBezTo>
                  <a:pt x="15413" y="202054"/>
                  <a:pt x="10360" y="195484"/>
                  <a:pt x="6822" y="187567"/>
                </a:cubicBezTo>
                <a:cubicBezTo>
                  <a:pt x="3116" y="179650"/>
                  <a:pt x="1263" y="170385"/>
                  <a:pt x="1263" y="159605"/>
                </a:cubicBezTo>
                <a:cubicBezTo>
                  <a:pt x="1263" y="147645"/>
                  <a:pt x="3285" y="137875"/>
                  <a:pt x="7496" y="130126"/>
                </a:cubicBezTo>
                <a:cubicBezTo>
                  <a:pt x="11707" y="122378"/>
                  <a:pt x="17097" y="116314"/>
                  <a:pt x="23667" y="111597"/>
                </a:cubicBezTo>
                <a:cubicBezTo>
                  <a:pt x="30236" y="107049"/>
                  <a:pt x="37817" y="103511"/>
                  <a:pt x="46407" y="101322"/>
                </a:cubicBezTo>
                <a:cubicBezTo>
                  <a:pt x="54998" y="98963"/>
                  <a:pt x="63589" y="97279"/>
                  <a:pt x="72180" y="95763"/>
                </a:cubicBezTo>
                <a:cubicBezTo>
                  <a:pt x="80771" y="94415"/>
                  <a:pt x="89362" y="93405"/>
                  <a:pt x="97784" y="92562"/>
                </a:cubicBezTo>
                <a:cubicBezTo>
                  <a:pt x="106207" y="91720"/>
                  <a:pt x="113618" y="90541"/>
                  <a:pt x="120019" y="88856"/>
                </a:cubicBezTo>
                <a:cubicBezTo>
                  <a:pt x="126589" y="87172"/>
                  <a:pt x="131642" y="84814"/>
                  <a:pt x="135517" y="81782"/>
                </a:cubicBezTo>
                <a:cubicBezTo>
                  <a:pt x="139222" y="78750"/>
                  <a:pt x="141075" y="74201"/>
                  <a:pt x="140739" y="68137"/>
                </a:cubicBezTo>
                <a:cubicBezTo>
                  <a:pt x="140739" y="61905"/>
                  <a:pt x="139728" y="57020"/>
                  <a:pt x="137706" y="53314"/>
                </a:cubicBezTo>
                <a:cubicBezTo>
                  <a:pt x="135685" y="49608"/>
                  <a:pt x="132990" y="46744"/>
                  <a:pt x="129621" y="44723"/>
                </a:cubicBezTo>
                <a:cubicBezTo>
                  <a:pt x="126252" y="42702"/>
                  <a:pt x="122378" y="41354"/>
                  <a:pt x="117830" y="40680"/>
                </a:cubicBezTo>
                <a:cubicBezTo>
                  <a:pt x="113281" y="40006"/>
                  <a:pt x="108565" y="39670"/>
                  <a:pt x="103343" y="39670"/>
                </a:cubicBezTo>
                <a:cubicBezTo>
                  <a:pt x="92057" y="39670"/>
                  <a:pt x="83129" y="42028"/>
                  <a:pt x="76560" y="46913"/>
                </a:cubicBezTo>
                <a:cubicBezTo>
                  <a:pt x="69990" y="51798"/>
                  <a:pt x="66284" y="59883"/>
                  <a:pt x="65274" y="71338"/>
                </a:cubicBezTo>
                <a:lnTo>
                  <a:pt x="7664" y="71338"/>
                </a:lnTo>
                <a:close/>
                <a:moveTo>
                  <a:pt x="140739" y="113955"/>
                </a:moveTo>
                <a:cubicBezTo>
                  <a:pt x="138380" y="116145"/>
                  <a:pt x="135180" y="117830"/>
                  <a:pt x="131642" y="119009"/>
                </a:cubicBezTo>
                <a:cubicBezTo>
                  <a:pt x="127936" y="120188"/>
                  <a:pt x="124062" y="121199"/>
                  <a:pt x="119851" y="122041"/>
                </a:cubicBezTo>
                <a:cubicBezTo>
                  <a:pt x="115640" y="122883"/>
                  <a:pt x="111260" y="123557"/>
                  <a:pt x="106712" y="124062"/>
                </a:cubicBezTo>
                <a:cubicBezTo>
                  <a:pt x="102164" y="124568"/>
                  <a:pt x="97447" y="125241"/>
                  <a:pt x="92899" y="126084"/>
                </a:cubicBezTo>
                <a:cubicBezTo>
                  <a:pt x="88520" y="126926"/>
                  <a:pt x="84308" y="127936"/>
                  <a:pt x="80097" y="129284"/>
                </a:cubicBezTo>
                <a:cubicBezTo>
                  <a:pt x="75886" y="130632"/>
                  <a:pt x="72180" y="132485"/>
                  <a:pt x="69148" y="134843"/>
                </a:cubicBezTo>
                <a:cubicBezTo>
                  <a:pt x="66116" y="137201"/>
                  <a:pt x="63589" y="140065"/>
                  <a:pt x="61568" y="143602"/>
                </a:cubicBezTo>
                <a:cubicBezTo>
                  <a:pt x="59715" y="147140"/>
                  <a:pt x="58704" y="151519"/>
                  <a:pt x="58704" y="157078"/>
                </a:cubicBezTo>
                <a:cubicBezTo>
                  <a:pt x="58704" y="162131"/>
                  <a:pt x="59715" y="166511"/>
                  <a:pt x="61568" y="170049"/>
                </a:cubicBezTo>
                <a:cubicBezTo>
                  <a:pt x="63421" y="173586"/>
                  <a:pt x="65947" y="176281"/>
                  <a:pt x="69316" y="178303"/>
                </a:cubicBezTo>
                <a:cubicBezTo>
                  <a:pt x="72517" y="180324"/>
                  <a:pt x="76391" y="181671"/>
                  <a:pt x="80603" y="182514"/>
                </a:cubicBezTo>
                <a:cubicBezTo>
                  <a:pt x="84982" y="183356"/>
                  <a:pt x="89362" y="183693"/>
                  <a:pt x="93910" y="183693"/>
                </a:cubicBezTo>
                <a:cubicBezTo>
                  <a:pt x="105196" y="183693"/>
                  <a:pt x="114124" y="181840"/>
                  <a:pt x="120356" y="177966"/>
                </a:cubicBezTo>
                <a:cubicBezTo>
                  <a:pt x="126589" y="174260"/>
                  <a:pt x="131137" y="169712"/>
                  <a:pt x="134169" y="164321"/>
                </a:cubicBezTo>
                <a:cubicBezTo>
                  <a:pt x="137201" y="159099"/>
                  <a:pt x="138886" y="153709"/>
                  <a:pt x="139728" y="148319"/>
                </a:cubicBezTo>
                <a:cubicBezTo>
                  <a:pt x="140402" y="142928"/>
                  <a:pt x="140739" y="138549"/>
                  <a:pt x="140739" y="135348"/>
                </a:cubicBezTo>
                <a:lnTo>
                  <a:pt x="140739" y="113955"/>
                </a:lnTo>
                <a:close/>
              </a:path>
            </a:pathLst>
          </a:custGeom>
          <a:solidFill>
            <a:srgbClr val="FF79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6" name="Freeform: Shape 45">
            <a:extLst>
              <a:ext uri="{FF2B5EF4-FFF2-40B4-BE49-F238E27FC236}">
                <a16:creationId xmlns:a16="http://schemas.microsoft.com/office/drawing/2014/main" id="{6574BCBC-044F-4478-82BA-2D5D6576C2AA}"/>
              </a:ext>
            </a:extLst>
          </p:cNvPr>
          <p:cNvSpPr/>
          <p:nvPr/>
        </p:nvSpPr>
        <p:spPr>
          <a:xfrm>
            <a:off x="957070" y="790001"/>
            <a:ext cx="181868" cy="198821"/>
          </a:xfrm>
          <a:custGeom>
            <a:avLst/>
            <a:gdLst>
              <a:gd name="connsiteX0" fmla="*/ 56178 w 198768"/>
              <a:gd name="connsiteY0" fmla="*/ 6991 h 217298"/>
              <a:gd name="connsiteX1" fmla="*/ 56178 w 198768"/>
              <a:gd name="connsiteY1" fmla="*/ 36132 h 217298"/>
              <a:gd name="connsiteX2" fmla="*/ 57357 w 198768"/>
              <a:gd name="connsiteY2" fmla="*/ 36132 h 217298"/>
              <a:gd name="connsiteX3" fmla="*/ 85824 w 198768"/>
              <a:gd name="connsiteY3" fmla="*/ 9517 h 217298"/>
              <a:gd name="connsiteX4" fmla="*/ 121535 w 198768"/>
              <a:gd name="connsiteY4" fmla="*/ 1263 h 217298"/>
              <a:gd name="connsiteX5" fmla="*/ 159436 w 198768"/>
              <a:gd name="connsiteY5" fmla="*/ 7496 h 217298"/>
              <a:gd name="connsiteX6" fmla="*/ 182682 w 198768"/>
              <a:gd name="connsiteY6" fmla="*/ 25015 h 217298"/>
              <a:gd name="connsiteX7" fmla="*/ 194642 w 198768"/>
              <a:gd name="connsiteY7" fmla="*/ 52135 h 217298"/>
              <a:gd name="connsiteX8" fmla="*/ 198011 w 198768"/>
              <a:gd name="connsiteY8" fmla="*/ 87677 h 217298"/>
              <a:gd name="connsiteX9" fmla="*/ 198011 w 198768"/>
              <a:gd name="connsiteY9" fmla="*/ 216709 h 217298"/>
              <a:gd name="connsiteX10" fmla="*/ 140402 w 198768"/>
              <a:gd name="connsiteY10" fmla="*/ 216709 h 217298"/>
              <a:gd name="connsiteX11" fmla="*/ 140402 w 198768"/>
              <a:gd name="connsiteY11" fmla="*/ 98290 h 217298"/>
              <a:gd name="connsiteX12" fmla="*/ 132316 w 198768"/>
              <a:gd name="connsiteY12" fmla="*/ 59546 h 217298"/>
              <a:gd name="connsiteX13" fmla="*/ 103511 w 198768"/>
              <a:gd name="connsiteY13" fmla="*/ 46744 h 217298"/>
              <a:gd name="connsiteX14" fmla="*/ 69485 w 198768"/>
              <a:gd name="connsiteY14" fmla="*/ 60726 h 217298"/>
              <a:gd name="connsiteX15" fmla="*/ 58873 w 198768"/>
              <a:gd name="connsiteY15" fmla="*/ 106712 h 217298"/>
              <a:gd name="connsiteX16" fmla="*/ 58873 w 198768"/>
              <a:gd name="connsiteY16" fmla="*/ 216709 h 217298"/>
              <a:gd name="connsiteX17" fmla="*/ 1263 w 198768"/>
              <a:gd name="connsiteY17" fmla="*/ 216709 h 217298"/>
              <a:gd name="connsiteX18" fmla="*/ 1263 w 198768"/>
              <a:gd name="connsiteY18" fmla="*/ 6991 h 217298"/>
              <a:gd name="connsiteX19" fmla="*/ 56178 w 198768"/>
              <a:gd name="connsiteY19" fmla="*/ 6991 h 2172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98768" h="217298">
                <a:moveTo>
                  <a:pt x="56178" y="6991"/>
                </a:moveTo>
                <a:lnTo>
                  <a:pt x="56178" y="36132"/>
                </a:lnTo>
                <a:lnTo>
                  <a:pt x="57357" y="36132"/>
                </a:lnTo>
                <a:cubicBezTo>
                  <a:pt x="64600" y="24004"/>
                  <a:pt x="74201" y="15076"/>
                  <a:pt x="85824" y="9517"/>
                </a:cubicBezTo>
                <a:cubicBezTo>
                  <a:pt x="97447" y="3959"/>
                  <a:pt x="109407" y="1263"/>
                  <a:pt x="121535" y="1263"/>
                </a:cubicBezTo>
                <a:cubicBezTo>
                  <a:pt x="137033" y="1263"/>
                  <a:pt x="149666" y="3285"/>
                  <a:pt x="159436" y="7496"/>
                </a:cubicBezTo>
                <a:cubicBezTo>
                  <a:pt x="169375" y="11707"/>
                  <a:pt x="177123" y="17434"/>
                  <a:pt x="182682" y="25015"/>
                </a:cubicBezTo>
                <a:cubicBezTo>
                  <a:pt x="188409" y="32426"/>
                  <a:pt x="192284" y="41522"/>
                  <a:pt x="194642" y="52135"/>
                </a:cubicBezTo>
                <a:cubicBezTo>
                  <a:pt x="197000" y="62747"/>
                  <a:pt x="198011" y="74707"/>
                  <a:pt x="198011" y="87677"/>
                </a:cubicBezTo>
                <a:lnTo>
                  <a:pt x="198011" y="216709"/>
                </a:lnTo>
                <a:lnTo>
                  <a:pt x="140402" y="216709"/>
                </a:lnTo>
                <a:lnTo>
                  <a:pt x="140402" y="98290"/>
                </a:lnTo>
                <a:cubicBezTo>
                  <a:pt x="140402" y="80939"/>
                  <a:pt x="137706" y="68137"/>
                  <a:pt x="132316" y="59546"/>
                </a:cubicBezTo>
                <a:cubicBezTo>
                  <a:pt x="126926" y="50956"/>
                  <a:pt x="117324" y="46744"/>
                  <a:pt x="103511" y="46744"/>
                </a:cubicBezTo>
                <a:cubicBezTo>
                  <a:pt x="87846" y="46744"/>
                  <a:pt x="76391" y="51461"/>
                  <a:pt x="69485" y="60726"/>
                </a:cubicBezTo>
                <a:cubicBezTo>
                  <a:pt x="62410" y="69990"/>
                  <a:pt x="58873" y="85487"/>
                  <a:pt x="58873" y="106712"/>
                </a:cubicBezTo>
                <a:lnTo>
                  <a:pt x="58873" y="216709"/>
                </a:lnTo>
                <a:lnTo>
                  <a:pt x="1263" y="216709"/>
                </a:lnTo>
                <a:lnTo>
                  <a:pt x="1263" y="6991"/>
                </a:lnTo>
                <a:lnTo>
                  <a:pt x="56178" y="6991"/>
                </a:lnTo>
                <a:close/>
              </a:path>
            </a:pathLst>
          </a:custGeom>
          <a:solidFill>
            <a:srgbClr val="FF79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7" name="Freeform: Shape 46">
            <a:extLst>
              <a:ext uri="{FF2B5EF4-FFF2-40B4-BE49-F238E27FC236}">
                <a16:creationId xmlns:a16="http://schemas.microsoft.com/office/drawing/2014/main" id="{6572BB57-5C1B-4083-8D5E-1DE79E2D62BA}"/>
              </a:ext>
            </a:extLst>
          </p:cNvPr>
          <p:cNvSpPr/>
          <p:nvPr/>
        </p:nvSpPr>
        <p:spPr>
          <a:xfrm>
            <a:off x="1171149" y="790001"/>
            <a:ext cx="192656" cy="271260"/>
          </a:xfrm>
          <a:custGeom>
            <a:avLst/>
            <a:gdLst>
              <a:gd name="connsiteX0" fmla="*/ 206096 w 210560"/>
              <a:gd name="connsiteY0" fmla="*/ 232037 h 296468"/>
              <a:gd name="connsiteX1" fmla="*/ 191273 w 210560"/>
              <a:gd name="connsiteY1" fmla="*/ 262190 h 296468"/>
              <a:gd name="connsiteX2" fmla="*/ 158426 w 210560"/>
              <a:gd name="connsiteY2" fmla="*/ 285941 h 296468"/>
              <a:gd name="connsiteX3" fmla="*/ 100816 w 210560"/>
              <a:gd name="connsiteY3" fmla="*/ 295711 h 296468"/>
              <a:gd name="connsiteX4" fmla="*/ 69316 w 210560"/>
              <a:gd name="connsiteY4" fmla="*/ 291837 h 296468"/>
              <a:gd name="connsiteX5" fmla="*/ 40175 w 210560"/>
              <a:gd name="connsiteY5" fmla="*/ 279877 h 296468"/>
              <a:gd name="connsiteX6" fmla="*/ 18277 w 210560"/>
              <a:gd name="connsiteY6" fmla="*/ 258989 h 296468"/>
              <a:gd name="connsiteX7" fmla="*/ 8338 w 210560"/>
              <a:gd name="connsiteY7" fmla="*/ 228332 h 296468"/>
              <a:gd name="connsiteX8" fmla="*/ 65611 w 210560"/>
              <a:gd name="connsiteY8" fmla="*/ 228332 h 296468"/>
              <a:gd name="connsiteX9" fmla="*/ 81445 w 210560"/>
              <a:gd name="connsiteY9" fmla="*/ 250904 h 296468"/>
              <a:gd name="connsiteX10" fmla="*/ 108565 w 210560"/>
              <a:gd name="connsiteY10" fmla="*/ 257136 h 296468"/>
              <a:gd name="connsiteX11" fmla="*/ 144107 w 210560"/>
              <a:gd name="connsiteY11" fmla="*/ 242481 h 296468"/>
              <a:gd name="connsiteX12" fmla="*/ 154888 w 210560"/>
              <a:gd name="connsiteY12" fmla="*/ 205591 h 296468"/>
              <a:gd name="connsiteX13" fmla="*/ 154888 w 210560"/>
              <a:gd name="connsiteY13" fmla="*/ 177966 h 296468"/>
              <a:gd name="connsiteX14" fmla="*/ 153877 w 210560"/>
              <a:gd name="connsiteY14" fmla="*/ 177966 h 296468"/>
              <a:gd name="connsiteX15" fmla="*/ 127263 w 210560"/>
              <a:gd name="connsiteY15" fmla="*/ 202559 h 296468"/>
              <a:gd name="connsiteX16" fmla="*/ 90878 w 210560"/>
              <a:gd name="connsiteY16" fmla="*/ 210476 h 296468"/>
              <a:gd name="connsiteX17" fmla="*/ 50282 w 210560"/>
              <a:gd name="connsiteY17" fmla="*/ 202222 h 296468"/>
              <a:gd name="connsiteX18" fmla="*/ 22319 w 210560"/>
              <a:gd name="connsiteY18" fmla="*/ 179482 h 296468"/>
              <a:gd name="connsiteX19" fmla="*/ 6317 w 210560"/>
              <a:gd name="connsiteY19" fmla="*/ 145792 h 296468"/>
              <a:gd name="connsiteX20" fmla="*/ 1263 w 210560"/>
              <a:gd name="connsiteY20" fmla="*/ 105028 h 296468"/>
              <a:gd name="connsiteX21" fmla="*/ 7159 w 210560"/>
              <a:gd name="connsiteY21" fmla="*/ 65947 h 296468"/>
              <a:gd name="connsiteX22" fmla="*/ 24341 w 210560"/>
              <a:gd name="connsiteY22" fmla="*/ 32763 h 296468"/>
              <a:gd name="connsiteX23" fmla="*/ 52472 w 210560"/>
              <a:gd name="connsiteY23" fmla="*/ 9854 h 296468"/>
              <a:gd name="connsiteX24" fmla="*/ 91215 w 210560"/>
              <a:gd name="connsiteY24" fmla="*/ 1263 h 296468"/>
              <a:gd name="connsiteX25" fmla="*/ 127600 w 210560"/>
              <a:gd name="connsiteY25" fmla="*/ 9012 h 296468"/>
              <a:gd name="connsiteX26" fmla="*/ 153709 w 210560"/>
              <a:gd name="connsiteY26" fmla="*/ 34953 h 296468"/>
              <a:gd name="connsiteX27" fmla="*/ 154551 w 210560"/>
              <a:gd name="connsiteY27" fmla="*/ 34953 h 296468"/>
              <a:gd name="connsiteX28" fmla="*/ 154551 w 210560"/>
              <a:gd name="connsiteY28" fmla="*/ 6991 h 296468"/>
              <a:gd name="connsiteX29" fmla="*/ 209465 w 210560"/>
              <a:gd name="connsiteY29" fmla="*/ 6991 h 296468"/>
              <a:gd name="connsiteX30" fmla="*/ 209465 w 210560"/>
              <a:gd name="connsiteY30" fmla="*/ 203401 h 296468"/>
              <a:gd name="connsiteX31" fmla="*/ 206096 w 210560"/>
              <a:gd name="connsiteY31" fmla="*/ 232037 h 296468"/>
              <a:gd name="connsiteX32" fmla="*/ 127094 w 210560"/>
              <a:gd name="connsiteY32" fmla="*/ 162300 h 296468"/>
              <a:gd name="connsiteX33" fmla="*/ 142591 w 210560"/>
              <a:gd name="connsiteY33" fmla="*/ 149329 h 296468"/>
              <a:gd name="connsiteX34" fmla="*/ 151688 w 210560"/>
              <a:gd name="connsiteY34" fmla="*/ 130800 h 296468"/>
              <a:gd name="connsiteX35" fmla="*/ 154720 w 210560"/>
              <a:gd name="connsiteY35" fmla="*/ 109070 h 296468"/>
              <a:gd name="connsiteX36" fmla="*/ 152361 w 210560"/>
              <a:gd name="connsiteY36" fmla="*/ 84477 h 296468"/>
              <a:gd name="connsiteX37" fmla="*/ 144276 w 210560"/>
              <a:gd name="connsiteY37" fmla="*/ 63926 h 296468"/>
              <a:gd name="connsiteX38" fmla="*/ 129284 w 210560"/>
              <a:gd name="connsiteY38" fmla="*/ 49776 h 296468"/>
              <a:gd name="connsiteX39" fmla="*/ 105701 w 210560"/>
              <a:gd name="connsiteY39" fmla="*/ 44555 h 296468"/>
              <a:gd name="connsiteX40" fmla="*/ 84814 w 210560"/>
              <a:gd name="connsiteY40" fmla="*/ 49440 h 296468"/>
              <a:gd name="connsiteX41" fmla="*/ 70159 w 210560"/>
              <a:gd name="connsiteY41" fmla="*/ 62579 h 296468"/>
              <a:gd name="connsiteX42" fmla="*/ 61568 w 210560"/>
              <a:gd name="connsiteY42" fmla="*/ 81613 h 296468"/>
              <a:gd name="connsiteX43" fmla="*/ 58873 w 210560"/>
              <a:gd name="connsiteY43" fmla="*/ 104185 h 296468"/>
              <a:gd name="connsiteX44" fmla="*/ 61062 w 210560"/>
              <a:gd name="connsiteY44" fmla="*/ 126757 h 296468"/>
              <a:gd name="connsiteX45" fmla="*/ 68811 w 210560"/>
              <a:gd name="connsiteY45" fmla="*/ 146803 h 296468"/>
              <a:gd name="connsiteX46" fmla="*/ 83298 w 210560"/>
              <a:gd name="connsiteY46" fmla="*/ 161458 h 296468"/>
              <a:gd name="connsiteX47" fmla="*/ 105533 w 210560"/>
              <a:gd name="connsiteY47" fmla="*/ 167185 h 296468"/>
              <a:gd name="connsiteX48" fmla="*/ 127094 w 210560"/>
              <a:gd name="connsiteY48" fmla="*/ 162300 h 2964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210560" h="296468">
                <a:moveTo>
                  <a:pt x="206096" y="232037"/>
                </a:moveTo>
                <a:cubicBezTo>
                  <a:pt x="203738" y="242818"/>
                  <a:pt x="198853" y="252925"/>
                  <a:pt x="191273" y="262190"/>
                </a:cubicBezTo>
                <a:cubicBezTo>
                  <a:pt x="183693" y="271454"/>
                  <a:pt x="172744" y="279371"/>
                  <a:pt x="158426" y="285941"/>
                </a:cubicBezTo>
                <a:cubicBezTo>
                  <a:pt x="144107" y="292510"/>
                  <a:pt x="124904" y="295711"/>
                  <a:pt x="100816" y="295711"/>
                </a:cubicBezTo>
                <a:cubicBezTo>
                  <a:pt x="90541" y="295711"/>
                  <a:pt x="80097" y="294363"/>
                  <a:pt x="69316" y="291837"/>
                </a:cubicBezTo>
                <a:cubicBezTo>
                  <a:pt x="58704" y="289310"/>
                  <a:pt x="48934" y="285267"/>
                  <a:pt x="40175" y="279877"/>
                </a:cubicBezTo>
                <a:cubicBezTo>
                  <a:pt x="31416" y="274486"/>
                  <a:pt x="24004" y="267580"/>
                  <a:pt x="18277" y="258989"/>
                </a:cubicBezTo>
                <a:cubicBezTo>
                  <a:pt x="12381" y="250398"/>
                  <a:pt x="9180" y="240291"/>
                  <a:pt x="8338" y="228332"/>
                </a:cubicBezTo>
                <a:lnTo>
                  <a:pt x="65611" y="228332"/>
                </a:lnTo>
                <a:cubicBezTo>
                  <a:pt x="68306" y="239112"/>
                  <a:pt x="73528" y="246692"/>
                  <a:pt x="81445" y="250904"/>
                </a:cubicBezTo>
                <a:cubicBezTo>
                  <a:pt x="89362" y="255115"/>
                  <a:pt x="98290" y="257136"/>
                  <a:pt x="108565" y="257136"/>
                </a:cubicBezTo>
                <a:cubicBezTo>
                  <a:pt x="124736" y="257136"/>
                  <a:pt x="136696" y="252251"/>
                  <a:pt x="144107" y="242481"/>
                </a:cubicBezTo>
                <a:cubicBezTo>
                  <a:pt x="151519" y="232711"/>
                  <a:pt x="155057" y="220415"/>
                  <a:pt x="154888" y="205591"/>
                </a:cubicBezTo>
                <a:lnTo>
                  <a:pt x="154888" y="177966"/>
                </a:lnTo>
                <a:lnTo>
                  <a:pt x="153877" y="177966"/>
                </a:lnTo>
                <a:cubicBezTo>
                  <a:pt x="147645" y="189083"/>
                  <a:pt x="138717" y="197169"/>
                  <a:pt x="127263" y="202559"/>
                </a:cubicBezTo>
                <a:cubicBezTo>
                  <a:pt x="115808" y="207781"/>
                  <a:pt x="103680" y="210476"/>
                  <a:pt x="90878" y="210476"/>
                </a:cubicBezTo>
                <a:cubicBezTo>
                  <a:pt x="75212" y="210476"/>
                  <a:pt x="61736" y="207781"/>
                  <a:pt x="50282" y="202222"/>
                </a:cubicBezTo>
                <a:cubicBezTo>
                  <a:pt x="38996" y="196663"/>
                  <a:pt x="29563" y="189083"/>
                  <a:pt x="22319" y="179482"/>
                </a:cubicBezTo>
                <a:cubicBezTo>
                  <a:pt x="15076" y="169880"/>
                  <a:pt x="9686" y="158594"/>
                  <a:pt x="6317" y="145792"/>
                </a:cubicBezTo>
                <a:cubicBezTo>
                  <a:pt x="2948" y="132990"/>
                  <a:pt x="1263" y="119346"/>
                  <a:pt x="1263" y="105028"/>
                </a:cubicBezTo>
                <a:cubicBezTo>
                  <a:pt x="1263" y="91552"/>
                  <a:pt x="3285" y="78413"/>
                  <a:pt x="7159" y="65947"/>
                </a:cubicBezTo>
                <a:cubicBezTo>
                  <a:pt x="11033" y="53314"/>
                  <a:pt x="16761" y="42365"/>
                  <a:pt x="24341" y="32763"/>
                </a:cubicBezTo>
                <a:cubicBezTo>
                  <a:pt x="31921" y="23162"/>
                  <a:pt x="41354" y="15581"/>
                  <a:pt x="52472" y="9854"/>
                </a:cubicBezTo>
                <a:cubicBezTo>
                  <a:pt x="63758" y="4127"/>
                  <a:pt x="76560" y="1263"/>
                  <a:pt x="91215" y="1263"/>
                </a:cubicBezTo>
                <a:cubicBezTo>
                  <a:pt x="105027" y="1263"/>
                  <a:pt x="117156" y="3790"/>
                  <a:pt x="127600" y="9012"/>
                </a:cubicBezTo>
                <a:cubicBezTo>
                  <a:pt x="138043" y="14234"/>
                  <a:pt x="146803" y="22825"/>
                  <a:pt x="153709" y="34953"/>
                </a:cubicBezTo>
                <a:lnTo>
                  <a:pt x="154551" y="34953"/>
                </a:lnTo>
                <a:lnTo>
                  <a:pt x="154551" y="6991"/>
                </a:lnTo>
                <a:lnTo>
                  <a:pt x="209465" y="6991"/>
                </a:lnTo>
                <a:lnTo>
                  <a:pt x="209465" y="203401"/>
                </a:lnTo>
                <a:cubicBezTo>
                  <a:pt x="209465" y="211655"/>
                  <a:pt x="208286" y="221257"/>
                  <a:pt x="206096" y="232037"/>
                </a:cubicBezTo>
                <a:close/>
                <a:moveTo>
                  <a:pt x="127094" y="162300"/>
                </a:moveTo>
                <a:cubicBezTo>
                  <a:pt x="133327" y="159099"/>
                  <a:pt x="138380" y="154720"/>
                  <a:pt x="142591" y="149329"/>
                </a:cubicBezTo>
                <a:cubicBezTo>
                  <a:pt x="146634" y="143939"/>
                  <a:pt x="149666" y="137706"/>
                  <a:pt x="151688" y="130800"/>
                </a:cubicBezTo>
                <a:cubicBezTo>
                  <a:pt x="153709" y="123894"/>
                  <a:pt x="154720" y="116650"/>
                  <a:pt x="154720" y="109070"/>
                </a:cubicBezTo>
                <a:cubicBezTo>
                  <a:pt x="154720" y="100479"/>
                  <a:pt x="153877" y="92225"/>
                  <a:pt x="152361" y="84477"/>
                </a:cubicBezTo>
                <a:cubicBezTo>
                  <a:pt x="150677" y="76728"/>
                  <a:pt x="147982" y="69990"/>
                  <a:pt x="144276" y="63926"/>
                </a:cubicBezTo>
                <a:cubicBezTo>
                  <a:pt x="140570" y="58030"/>
                  <a:pt x="135517" y="53314"/>
                  <a:pt x="129284" y="49776"/>
                </a:cubicBezTo>
                <a:cubicBezTo>
                  <a:pt x="123051" y="46239"/>
                  <a:pt x="115303" y="44555"/>
                  <a:pt x="105701" y="44555"/>
                </a:cubicBezTo>
                <a:cubicBezTo>
                  <a:pt x="97616" y="44555"/>
                  <a:pt x="90541" y="46239"/>
                  <a:pt x="84814" y="49440"/>
                </a:cubicBezTo>
                <a:cubicBezTo>
                  <a:pt x="78918" y="52640"/>
                  <a:pt x="74201" y="57020"/>
                  <a:pt x="70159" y="62579"/>
                </a:cubicBezTo>
                <a:cubicBezTo>
                  <a:pt x="66116" y="68137"/>
                  <a:pt x="63421" y="74538"/>
                  <a:pt x="61568" y="81613"/>
                </a:cubicBezTo>
                <a:cubicBezTo>
                  <a:pt x="59883" y="88856"/>
                  <a:pt x="58873" y="96268"/>
                  <a:pt x="58873" y="104185"/>
                </a:cubicBezTo>
                <a:cubicBezTo>
                  <a:pt x="58873" y="111765"/>
                  <a:pt x="59546" y="119177"/>
                  <a:pt x="61062" y="126757"/>
                </a:cubicBezTo>
                <a:cubicBezTo>
                  <a:pt x="62578" y="134169"/>
                  <a:pt x="65105" y="140907"/>
                  <a:pt x="68811" y="146803"/>
                </a:cubicBezTo>
                <a:cubicBezTo>
                  <a:pt x="72517" y="152698"/>
                  <a:pt x="77233" y="157583"/>
                  <a:pt x="83298" y="161458"/>
                </a:cubicBezTo>
                <a:cubicBezTo>
                  <a:pt x="89193" y="165332"/>
                  <a:pt x="96605" y="167185"/>
                  <a:pt x="105533" y="167185"/>
                </a:cubicBezTo>
                <a:cubicBezTo>
                  <a:pt x="113787" y="167185"/>
                  <a:pt x="121030" y="165500"/>
                  <a:pt x="127094" y="162300"/>
                </a:cubicBezTo>
                <a:close/>
              </a:path>
            </a:pathLst>
          </a:custGeom>
          <a:solidFill>
            <a:srgbClr val="FF79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8" name="Freeform: Shape 47">
            <a:extLst>
              <a:ext uri="{FF2B5EF4-FFF2-40B4-BE49-F238E27FC236}">
                <a16:creationId xmlns:a16="http://schemas.microsoft.com/office/drawing/2014/main" id="{A1832D8A-B33C-4E77-AA7F-32076453B4A8}"/>
              </a:ext>
            </a:extLst>
          </p:cNvPr>
          <p:cNvSpPr/>
          <p:nvPr/>
        </p:nvSpPr>
        <p:spPr>
          <a:xfrm>
            <a:off x="1394785" y="789847"/>
            <a:ext cx="192656" cy="203445"/>
          </a:xfrm>
          <a:custGeom>
            <a:avLst/>
            <a:gdLst>
              <a:gd name="connsiteX0" fmla="*/ 73022 w 210560"/>
              <a:gd name="connsiteY0" fmla="*/ 166511 h 222351"/>
              <a:gd name="connsiteX1" fmla="*/ 110418 w 210560"/>
              <a:gd name="connsiteY1" fmla="*/ 179145 h 222351"/>
              <a:gd name="connsiteX2" fmla="*/ 140402 w 210560"/>
              <a:gd name="connsiteY2" fmla="*/ 170385 h 222351"/>
              <a:gd name="connsiteX3" fmla="*/ 155899 w 210560"/>
              <a:gd name="connsiteY3" fmla="*/ 151856 h 222351"/>
              <a:gd name="connsiteX4" fmla="*/ 206602 w 210560"/>
              <a:gd name="connsiteY4" fmla="*/ 151856 h 222351"/>
              <a:gd name="connsiteX5" fmla="*/ 169206 w 210560"/>
              <a:gd name="connsiteY5" fmla="*/ 205760 h 222351"/>
              <a:gd name="connsiteX6" fmla="*/ 108396 w 210560"/>
              <a:gd name="connsiteY6" fmla="*/ 221931 h 222351"/>
              <a:gd name="connsiteX7" fmla="*/ 63758 w 210560"/>
              <a:gd name="connsiteY7" fmla="*/ 214014 h 222351"/>
              <a:gd name="connsiteX8" fmla="*/ 30068 w 210560"/>
              <a:gd name="connsiteY8" fmla="*/ 191441 h 222351"/>
              <a:gd name="connsiteX9" fmla="*/ 8844 w 210560"/>
              <a:gd name="connsiteY9" fmla="*/ 156573 h 222351"/>
              <a:gd name="connsiteX10" fmla="*/ 1263 w 210560"/>
              <a:gd name="connsiteY10" fmla="*/ 111934 h 222351"/>
              <a:gd name="connsiteX11" fmla="*/ 9012 w 210560"/>
              <a:gd name="connsiteY11" fmla="*/ 68137 h 222351"/>
              <a:gd name="connsiteX12" fmla="*/ 30910 w 210560"/>
              <a:gd name="connsiteY12" fmla="*/ 33100 h 222351"/>
              <a:gd name="connsiteX13" fmla="*/ 64768 w 210560"/>
              <a:gd name="connsiteY13" fmla="*/ 9854 h 222351"/>
              <a:gd name="connsiteX14" fmla="*/ 108396 w 210560"/>
              <a:gd name="connsiteY14" fmla="*/ 1263 h 222351"/>
              <a:gd name="connsiteX15" fmla="*/ 155057 w 210560"/>
              <a:gd name="connsiteY15" fmla="*/ 11539 h 222351"/>
              <a:gd name="connsiteX16" fmla="*/ 187736 w 210560"/>
              <a:gd name="connsiteY16" fmla="*/ 39333 h 222351"/>
              <a:gd name="connsiteX17" fmla="*/ 206265 w 210560"/>
              <a:gd name="connsiteY17" fmla="*/ 79086 h 222351"/>
              <a:gd name="connsiteX18" fmla="*/ 210308 w 210560"/>
              <a:gd name="connsiteY18" fmla="*/ 125747 h 222351"/>
              <a:gd name="connsiteX19" fmla="*/ 59041 w 210560"/>
              <a:gd name="connsiteY19" fmla="*/ 125747 h 222351"/>
              <a:gd name="connsiteX20" fmla="*/ 73022 w 210560"/>
              <a:gd name="connsiteY20" fmla="*/ 166511 h 222351"/>
              <a:gd name="connsiteX21" fmla="*/ 138043 w 210560"/>
              <a:gd name="connsiteY21" fmla="*/ 56178 h 222351"/>
              <a:gd name="connsiteX22" fmla="*/ 106544 w 210560"/>
              <a:gd name="connsiteY22" fmla="*/ 44892 h 222351"/>
              <a:gd name="connsiteX23" fmla="*/ 83635 w 210560"/>
              <a:gd name="connsiteY23" fmla="*/ 49608 h 222351"/>
              <a:gd name="connsiteX24" fmla="*/ 68980 w 210560"/>
              <a:gd name="connsiteY24" fmla="*/ 61231 h 222351"/>
              <a:gd name="connsiteX25" fmla="*/ 61231 w 210560"/>
              <a:gd name="connsiteY25" fmla="*/ 75886 h 222351"/>
              <a:gd name="connsiteX26" fmla="*/ 58536 w 210560"/>
              <a:gd name="connsiteY26" fmla="*/ 89699 h 222351"/>
              <a:gd name="connsiteX27" fmla="*/ 152193 w 210560"/>
              <a:gd name="connsiteY27" fmla="*/ 89699 h 222351"/>
              <a:gd name="connsiteX28" fmla="*/ 138043 w 210560"/>
              <a:gd name="connsiteY28" fmla="*/ 56178 h 222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210560" h="222351">
                <a:moveTo>
                  <a:pt x="73022" y="166511"/>
                </a:moveTo>
                <a:cubicBezTo>
                  <a:pt x="81613" y="174934"/>
                  <a:pt x="94078" y="179145"/>
                  <a:pt x="110418" y="179145"/>
                </a:cubicBezTo>
                <a:cubicBezTo>
                  <a:pt x="122041" y="179145"/>
                  <a:pt x="131979" y="176281"/>
                  <a:pt x="140402" y="170385"/>
                </a:cubicBezTo>
                <a:cubicBezTo>
                  <a:pt x="148824" y="164658"/>
                  <a:pt x="153877" y="158426"/>
                  <a:pt x="155899" y="151856"/>
                </a:cubicBezTo>
                <a:lnTo>
                  <a:pt x="206602" y="151856"/>
                </a:lnTo>
                <a:cubicBezTo>
                  <a:pt x="198516" y="176955"/>
                  <a:pt x="186051" y="194979"/>
                  <a:pt x="169206" y="205760"/>
                </a:cubicBezTo>
                <a:cubicBezTo>
                  <a:pt x="152361" y="216540"/>
                  <a:pt x="132148" y="221931"/>
                  <a:pt x="108396" y="221931"/>
                </a:cubicBezTo>
                <a:cubicBezTo>
                  <a:pt x="91889" y="221931"/>
                  <a:pt x="77065" y="219235"/>
                  <a:pt x="63758" y="214014"/>
                </a:cubicBezTo>
                <a:cubicBezTo>
                  <a:pt x="50450" y="208792"/>
                  <a:pt x="39333" y="201211"/>
                  <a:pt x="30068" y="191441"/>
                </a:cubicBezTo>
                <a:cubicBezTo>
                  <a:pt x="20803" y="181671"/>
                  <a:pt x="13729" y="170049"/>
                  <a:pt x="8844" y="156573"/>
                </a:cubicBezTo>
                <a:cubicBezTo>
                  <a:pt x="3790" y="143097"/>
                  <a:pt x="1263" y="128105"/>
                  <a:pt x="1263" y="111934"/>
                </a:cubicBezTo>
                <a:cubicBezTo>
                  <a:pt x="1263" y="96268"/>
                  <a:pt x="3790" y="81613"/>
                  <a:pt x="9012" y="68137"/>
                </a:cubicBezTo>
                <a:cubicBezTo>
                  <a:pt x="14065" y="54661"/>
                  <a:pt x="21477" y="42870"/>
                  <a:pt x="30910" y="33100"/>
                </a:cubicBezTo>
                <a:cubicBezTo>
                  <a:pt x="40343" y="23162"/>
                  <a:pt x="51629" y="15413"/>
                  <a:pt x="64768" y="9854"/>
                </a:cubicBezTo>
                <a:cubicBezTo>
                  <a:pt x="77907" y="4127"/>
                  <a:pt x="92394" y="1263"/>
                  <a:pt x="108396" y="1263"/>
                </a:cubicBezTo>
                <a:cubicBezTo>
                  <a:pt x="126252" y="1263"/>
                  <a:pt x="141749" y="4632"/>
                  <a:pt x="155057" y="11539"/>
                </a:cubicBezTo>
                <a:cubicBezTo>
                  <a:pt x="168364" y="18445"/>
                  <a:pt x="179145" y="27710"/>
                  <a:pt x="187736" y="39333"/>
                </a:cubicBezTo>
                <a:cubicBezTo>
                  <a:pt x="196326" y="50956"/>
                  <a:pt x="202391" y="64263"/>
                  <a:pt x="206265" y="79086"/>
                </a:cubicBezTo>
                <a:cubicBezTo>
                  <a:pt x="209971" y="93910"/>
                  <a:pt x="211318" y="109576"/>
                  <a:pt x="210308" y="125747"/>
                </a:cubicBezTo>
                <a:lnTo>
                  <a:pt x="59041" y="125747"/>
                </a:lnTo>
                <a:cubicBezTo>
                  <a:pt x="59546" y="144613"/>
                  <a:pt x="64263" y="158089"/>
                  <a:pt x="73022" y="166511"/>
                </a:cubicBezTo>
                <a:close/>
                <a:moveTo>
                  <a:pt x="138043" y="56178"/>
                </a:moveTo>
                <a:cubicBezTo>
                  <a:pt x="131137" y="48597"/>
                  <a:pt x="120693" y="44892"/>
                  <a:pt x="106544" y="44892"/>
                </a:cubicBezTo>
                <a:cubicBezTo>
                  <a:pt x="97279" y="44892"/>
                  <a:pt x="89699" y="46408"/>
                  <a:pt x="83635" y="49608"/>
                </a:cubicBezTo>
                <a:cubicBezTo>
                  <a:pt x="77570" y="52640"/>
                  <a:pt x="72685" y="56514"/>
                  <a:pt x="68980" y="61231"/>
                </a:cubicBezTo>
                <a:cubicBezTo>
                  <a:pt x="65274" y="65779"/>
                  <a:pt x="62747" y="70664"/>
                  <a:pt x="61231" y="75886"/>
                </a:cubicBezTo>
                <a:cubicBezTo>
                  <a:pt x="59715" y="81108"/>
                  <a:pt x="58873" y="85656"/>
                  <a:pt x="58536" y="89699"/>
                </a:cubicBezTo>
                <a:lnTo>
                  <a:pt x="152193" y="89699"/>
                </a:lnTo>
                <a:cubicBezTo>
                  <a:pt x="149835" y="74875"/>
                  <a:pt x="144950" y="63758"/>
                  <a:pt x="138043" y="56178"/>
                </a:cubicBezTo>
                <a:close/>
              </a:path>
            </a:pathLst>
          </a:custGeom>
          <a:solidFill>
            <a:srgbClr val="FF79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9" name="Freeform: Shape 48">
            <a:extLst>
              <a:ext uri="{FF2B5EF4-FFF2-40B4-BE49-F238E27FC236}">
                <a16:creationId xmlns:a16="http://schemas.microsoft.com/office/drawing/2014/main" id="{F73959E2-D851-4560-A50E-2DEAC800D8BD}"/>
              </a:ext>
            </a:extLst>
          </p:cNvPr>
          <p:cNvSpPr/>
          <p:nvPr/>
        </p:nvSpPr>
        <p:spPr>
          <a:xfrm>
            <a:off x="316526" y="1091470"/>
            <a:ext cx="60109" cy="266636"/>
          </a:xfrm>
          <a:custGeom>
            <a:avLst/>
            <a:gdLst>
              <a:gd name="connsiteX0" fmla="*/ 64937 w 65694"/>
              <a:gd name="connsiteY0" fmla="*/ 1263 h 291415"/>
              <a:gd name="connsiteX1" fmla="*/ 64937 w 65694"/>
              <a:gd name="connsiteY1" fmla="*/ 290826 h 291415"/>
              <a:gd name="connsiteX2" fmla="*/ 1263 w 65694"/>
              <a:gd name="connsiteY2" fmla="*/ 290826 h 291415"/>
              <a:gd name="connsiteX3" fmla="*/ 1263 w 65694"/>
              <a:gd name="connsiteY3" fmla="*/ 1263 h 291415"/>
              <a:gd name="connsiteX4" fmla="*/ 64937 w 65694"/>
              <a:gd name="connsiteY4" fmla="*/ 1263 h 2914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5694" h="291415">
                <a:moveTo>
                  <a:pt x="64937" y="1263"/>
                </a:moveTo>
                <a:lnTo>
                  <a:pt x="64937" y="290826"/>
                </a:lnTo>
                <a:lnTo>
                  <a:pt x="1263" y="290826"/>
                </a:lnTo>
                <a:lnTo>
                  <a:pt x="1263" y="1263"/>
                </a:lnTo>
                <a:lnTo>
                  <a:pt x="64937" y="1263"/>
                </a:ln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0" name="Freeform: Shape 49">
            <a:extLst>
              <a:ext uri="{FF2B5EF4-FFF2-40B4-BE49-F238E27FC236}">
                <a16:creationId xmlns:a16="http://schemas.microsoft.com/office/drawing/2014/main" id="{8936ED61-C0AC-4829-81A1-E25A3A7AF4F2}"/>
              </a:ext>
            </a:extLst>
          </p:cNvPr>
          <p:cNvSpPr/>
          <p:nvPr/>
        </p:nvSpPr>
        <p:spPr>
          <a:xfrm>
            <a:off x="420560" y="1159284"/>
            <a:ext cx="181868" cy="198821"/>
          </a:xfrm>
          <a:custGeom>
            <a:avLst/>
            <a:gdLst>
              <a:gd name="connsiteX0" fmla="*/ 56009 w 198768"/>
              <a:gd name="connsiteY0" fmla="*/ 6991 h 217298"/>
              <a:gd name="connsiteX1" fmla="*/ 56009 w 198768"/>
              <a:gd name="connsiteY1" fmla="*/ 36132 h 217298"/>
              <a:gd name="connsiteX2" fmla="*/ 57188 w 198768"/>
              <a:gd name="connsiteY2" fmla="*/ 36132 h 217298"/>
              <a:gd name="connsiteX3" fmla="*/ 85656 w 198768"/>
              <a:gd name="connsiteY3" fmla="*/ 9517 h 217298"/>
              <a:gd name="connsiteX4" fmla="*/ 121367 w 198768"/>
              <a:gd name="connsiteY4" fmla="*/ 1263 h 217298"/>
              <a:gd name="connsiteX5" fmla="*/ 159268 w 198768"/>
              <a:gd name="connsiteY5" fmla="*/ 7496 h 217298"/>
              <a:gd name="connsiteX6" fmla="*/ 182514 w 198768"/>
              <a:gd name="connsiteY6" fmla="*/ 25015 h 217298"/>
              <a:gd name="connsiteX7" fmla="*/ 194474 w 198768"/>
              <a:gd name="connsiteY7" fmla="*/ 52135 h 217298"/>
              <a:gd name="connsiteX8" fmla="*/ 197842 w 198768"/>
              <a:gd name="connsiteY8" fmla="*/ 87677 h 217298"/>
              <a:gd name="connsiteX9" fmla="*/ 197842 w 198768"/>
              <a:gd name="connsiteY9" fmla="*/ 216709 h 217298"/>
              <a:gd name="connsiteX10" fmla="*/ 140402 w 198768"/>
              <a:gd name="connsiteY10" fmla="*/ 216709 h 217298"/>
              <a:gd name="connsiteX11" fmla="*/ 140402 w 198768"/>
              <a:gd name="connsiteY11" fmla="*/ 98290 h 217298"/>
              <a:gd name="connsiteX12" fmla="*/ 132316 w 198768"/>
              <a:gd name="connsiteY12" fmla="*/ 59546 h 217298"/>
              <a:gd name="connsiteX13" fmla="*/ 103511 w 198768"/>
              <a:gd name="connsiteY13" fmla="*/ 46744 h 217298"/>
              <a:gd name="connsiteX14" fmla="*/ 69485 w 198768"/>
              <a:gd name="connsiteY14" fmla="*/ 60726 h 217298"/>
              <a:gd name="connsiteX15" fmla="*/ 58873 w 198768"/>
              <a:gd name="connsiteY15" fmla="*/ 106712 h 217298"/>
              <a:gd name="connsiteX16" fmla="*/ 58873 w 198768"/>
              <a:gd name="connsiteY16" fmla="*/ 216709 h 217298"/>
              <a:gd name="connsiteX17" fmla="*/ 1263 w 198768"/>
              <a:gd name="connsiteY17" fmla="*/ 216709 h 217298"/>
              <a:gd name="connsiteX18" fmla="*/ 1263 w 198768"/>
              <a:gd name="connsiteY18" fmla="*/ 6991 h 217298"/>
              <a:gd name="connsiteX19" fmla="*/ 56009 w 198768"/>
              <a:gd name="connsiteY19" fmla="*/ 6991 h 2172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98768" h="217298">
                <a:moveTo>
                  <a:pt x="56009" y="6991"/>
                </a:moveTo>
                <a:lnTo>
                  <a:pt x="56009" y="36132"/>
                </a:lnTo>
                <a:lnTo>
                  <a:pt x="57188" y="36132"/>
                </a:lnTo>
                <a:cubicBezTo>
                  <a:pt x="64431" y="24004"/>
                  <a:pt x="74033" y="15076"/>
                  <a:pt x="85656" y="9517"/>
                </a:cubicBezTo>
                <a:cubicBezTo>
                  <a:pt x="97279" y="3958"/>
                  <a:pt x="109239" y="1263"/>
                  <a:pt x="121367" y="1263"/>
                </a:cubicBezTo>
                <a:cubicBezTo>
                  <a:pt x="136864" y="1263"/>
                  <a:pt x="149498" y="3285"/>
                  <a:pt x="159268" y="7496"/>
                </a:cubicBezTo>
                <a:cubicBezTo>
                  <a:pt x="169206" y="11707"/>
                  <a:pt x="176955" y="17434"/>
                  <a:pt x="182514" y="25015"/>
                </a:cubicBezTo>
                <a:cubicBezTo>
                  <a:pt x="188241" y="32426"/>
                  <a:pt x="192115" y="41523"/>
                  <a:pt x="194474" y="52135"/>
                </a:cubicBezTo>
                <a:cubicBezTo>
                  <a:pt x="196832" y="62747"/>
                  <a:pt x="197842" y="74707"/>
                  <a:pt x="197842" y="87677"/>
                </a:cubicBezTo>
                <a:lnTo>
                  <a:pt x="197842" y="216709"/>
                </a:lnTo>
                <a:lnTo>
                  <a:pt x="140402" y="216709"/>
                </a:lnTo>
                <a:lnTo>
                  <a:pt x="140402" y="98290"/>
                </a:lnTo>
                <a:cubicBezTo>
                  <a:pt x="140402" y="80939"/>
                  <a:pt x="137706" y="68137"/>
                  <a:pt x="132316" y="59546"/>
                </a:cubicBezTo>
                <a:cubicBezTo>
                  <a:pt x="126926" y="50956"/>
                  <a:pt x="117324" y="46744"/>
                  <a:pt x="103511" y="46744"/>
                </a:cubicBezTo>
                <a:cubicBezTo>
                  <a:pt x="87846" y="46744"/>
                  <a:pt x="76391" y="51461"/>
                  <a:pt x="69485" y="60726"/>
                </a:cubicBezTo>
                <a:cubicBezTo>
                  <a:pt x="62410" y="69990"/>
                  <a:pt x="58873" y="85487"/>
                  <a:pt x="58873" y="106712"/>
                </a:cubicBezTo>
                <a:lnTo>
                  <a:pt x="58873" y="216709"/>
                </a:lnTo>
                <a:lnTo>
                  <a:pt x="1263" y="216709"/>
                </a:lnTo>
                <a:lnTo>
                  <a:pt x="1263" y="6991"/>
                </a:lnTo>
                <a:lnTo>
                  <a:pt x="56009" y="6991"/>
                </a:ln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1" name="Freeform: Shape 50">
            <a:extLst>
              <a:ext uri="{FF2B5EF4-FFF2-40B4-BE49-F238E27FC236}">
                <a16:creationId xmlns:a16="http://schemas.microsoft.com/office/drawing/2014/main" id="{7CCE5C13-2E27-48A7-91A1-9C48C5E23B21}"/>
              </a:ext>
            </a:extLst>
          </p:cNvPr>
          <p:cNvSpPr/>
          <p:nvPr/>
        </p:nvSpPr>
        <p:spPr>
          <a:xfrm>
            <a:off x="640497" y="1159284"/>
            <a:ext cx="181868" cy="198821"/>
          </a:xfrm>
          <a:custGeom>
            <a:avLst/>
            <a:gdLst>
              <a:gd name="connsiteX0" fmla="*/ 56178 w 198768"/>
              <a:gd name="connsiteY0" fmla="*/ 6991 h 217298"/>
              <a:gd name="connsiteX1" fmla="*/ 56178 w 198768"/>
              <a:gd name="connsiteY1" fmla="*/ 36132 h 217298"/>
              <a:gd name="connsiteX2" fmla="*/ 57357 w 198768"/>
              <a:gd name="connsiteY2" fmla="*/ 36132 h 217298"/>
              <a:gd name="connsiteX3" fmla="*/ 85824 w 198768"/>
              <a:gd name="connsiteY3" fmla="*/ 9517 h 217298"/>
              <a:gd name="connsiteX4" fmla="*/ 121535 w 198768"/>
              <a:gd name="connsiteY4" fmla="*/ 1263 h 217298"/>
              <a:gd name="connsiteX5" fmla="*/ 159436 w 198768"/>
              <a:gd name="connsiteY5" fmla="*/ 7496 h 217298"/>
              <a:gd name="connsiteX6" fmla="*/ 182682 w 198768"/>
              <a:gd name="connsiteY6" fmla="*/ 25015 h 217298"/>
              <a:gd name="connsiteX7" fmla="*/ 194642 w 198768"/>
              <a:gd name="connsiteY7" fmla="*/ 52135 h 217298"/>
              <a:gd name="connsiteX8" fmla="*/ 198011 w 198768"/>
              <a:gd name="connsiteY8" fmla="*/ 87677 h 217298"/>
              <a:gd name="connsiteX9" fmla="*/ 198011 w 198768"/>
              <a:gd name="connsiteY9" fmla="*/ 216709 h 217298"/>
              <a:gd name="connsiteX10" fmla="*/ 140402 w 198768"/>
              <a:gd name="connsiteY10" fmla="*/ 216709 h 217298"/>
              <a:gd name="connsiteX11" fmla="*/ 140402 w 198768"/>
              <a:gd name="connsiteY11" fmla="*/ 98290 h 217298"/>
              <a:gd name="connsiteX12" fmla="*/ 132316 w 198768"/>
              <a:gd name="connsiteY12" fmla="*/ 59546 h 217298"/>
              <a:gd name="connsiteX13" fmla="*/ 103511 w 198768"/>
              <a:gd name="connsiteY13" fmla="*/ 46744 h 217298"/>
              <a:gd name="connsiteX14" fmla="*/ 69485 w 198768"/>
              <a:gd name="connsiteY14" fmla="*/ 60726 h 217298"/>
              <a:gd name="connsiteX15" fmla="*/ 58873 w 198768"/>
              <a:gd name="connsiteY15" fmla="*/ 106712 h 217298"/>
              <a:gd name="connsiteX16" fmla="*/ 58873 w 198768"/>
              <a:gd name="connsiteY16" fmla="*/ 216709 h 217298"/>
              <a:gd name="connsiteX17" fmla="*/ 1263 w 198768"/>
              <a:gd name="connsiteY17" fmla="*/ 216709 h 217298"/>
              <a:gd name="connsiteX18" fmla="*/ 1263 w 198768"/>
              <a:gd name="connsiteY18" fmla="*/ 6991 h 217298"/>
              <a:gd name="connsiteX19" fmla="*/ 56178 w 198768"/>
              <a:gd name="connsiteY19" fmla="*/ 6991 h 2172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98768" h="217298">
                <a:moveTo>
                  <a:pt x="56178" y="6991"/>
                </a:moveTo>
                <a:lnTo>
                  <a:pt x="56178" y="36132"/>
                </a:lnTo>
                <a:lnTo>
                  <a:pt x="57357" y="36132"/>
                </a:lnTo>
                <a:cubicBezTo>
                  <a:pt x="64600" y="24004"/>
                  <a:pt x="74201" y="15076"/>
                  <a:pt x="85824" y="9517"/>
                </a:cubicBezTo>
                <a:cubicBezTo>
                  <a:pt x="97447" y="3958"/>
                  <a:pt x="109407" y="1263"/>
                  <a:pt x="121535" y="1263"/>
                </a:cubicBezTo>
                <a:cubicBezTo>
                  <a:pt x="137033" y="1263"/>
                  <a:pt x="149666" y="3285"/>
                  <a:pt x="159436" y="7496"/>
                </a:cubicBezTo>
                <a:cubicBezTo>
                  <a:pt x="169375" y="11707"/>
                  <a:pt x="177123" y="17434"/>
                  <a:pt x="182682" y="25015"/>
                </a:cubicBezTo>
                <a:cubicBezTo>
                  <a:pt x="188409" y="32426"/>
                  <a:pt x="192284" y="41523"/>
                  <a:pt x="194642" y="52135"/>
                </a:cubicBezTo>
                <a:cubicBezTo>
                  <a:pt x="197000" y="62747"/>
                  <a:pt x="198011" y="74707"/>
                  <a:pt x="198011" y="87677"/>
                </a:cubicBezTo>
                <a:lnTo>
                  <a:pt x="198011" y="216709"/>
                </a:lnTo>
                <a:lnTo>
                  <a:pt x="140402" y="216709"/>
                </a:lnTo>
                <a:lnTo>
                  <a:pt x="140402" y="98290"/>
                </a:lnTo>
                <a:cubicBezTo>
                  <a:pt x="140402" y="80939"/>
                  <a:pt x="137706" y="68137"/>
                  <a:pt x="132316" y="59546"/>
                </a:cubicBezTo>
                <a:cubicBezTo>
                  <a:pt x="126926" y="50956"/>
                  <a:pt x="117324" y="46744"/>
                  <a:pt x="103511" y="46744"/>
                </a:cubicBezTo>
                <a:cubicBezTo>
                  <a:pt x="87846" y="46744"/>
                  <a:pt x="76391" y="51461"/>
                  <a:pt x="69485" y="60726"/>
                </a:cubicBezTo>
                <a:cubicBezTo>
                  <a:pt x="62410" y="69990"/>
                  <a:pt x="58873" y="85487"/>
                  <a:pt x="58873" y="106712"/>
                </a:cubicBezTo>
                <a:lnTo>
                  <a:pt x="58873" y="216709"/>
                </a:lnTo>
                <a:lnTo>
                  <a:pt x="1263" y="216709"/>
                </a:lnTo>
                <a:lnTo>
                  <a:pt x="1263" y="6991"/>
                </a:lnTo>
                <a:lnTo>
                  <a:pt x="56178" y="6991"/>
                </a:ln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2" name="Freeform: Shape 51">
            <a:extLst>
              <a:ext uri="{FF2B5EF4-FFF2-40B4-BE49-F238E27FC236}">
                <a16:creationId xmlns:a16="http://schemas.microsoft.com/office/drawing/2014/main" id="{3BAACBDA-BDB5-454E-8B5A-B0CFFBAAB4A0}"/>
              </a:ext>
            </a:extLst>
          </p:cNvPr>
          <p:cNvSpPr/>
          <p:nvPr/>
        </p:nvSpPr>
        <p:spPr>
          <a:xfrm>
            <a:off x="854730" y="1159439"/>
            <a:ext cx="200363" cy="203445"/>
          </a:xfrm>
          <a:custGeom>
            <a:avLst/>
            <a:gdLst>
              <a:gd name="connsiteX0" fmla="*/ 9012 w 218982"/>
              <a:gd name="connsiteY0" fmla="*/ 66284 h 222351"/>
              <a:gd name="connsiteX1" fmla="*/ 30910 w 218982"/>
              <a:gd name="connsiteY1" fmla="*/ 31416 h 222351"/>
              <a:gd name="connsiteX2" fmla="*/ 64937 w 218982"/>
              <a:gd name="connsiteY2" fmla="*/ 9180 h 222351"/>
              <a:gd name="connsiteX3" fmla="*/ 109576 w 218982"/>
              <a:gd name="connsiteY3" fmla="*/ 1263 h 222351"/>
              <a:gd name="connsiteX4" fmla="*/ 154383 w 218982"/>
              <a:gd name="connsiteY4" fmla="*/ 9180 h 222351"/>
              <a:gd name="connsiteX5" fmla="*/ 188578 w 218982"/>
              <a:gd name="connsiteY5" fmla="*/ 31416 h 222351"/>
              <a:gd name="connsiteX6" fmla="*/ 210476 w 218982"/>
              <a:gd name="connsiteY6" fmla="*/ 66284 h 222351"/>
              <a:gd name="connsiteX7" fmla="*/ 218225 w 218982"/>
              <a:gd name="connsiteY7" fmla="*/ 111934 h 222351"/>
              <a:gd name="connsiteX8" fmla="*/ 210476 w 218982"/>
              <a:gd name="connsiteY8" fmla="*/ 157415 h 222351"/>
              <a:gd name="connsiteX9" fmla="*/ 188578 w 218982"/>
              <a:gd name="connsiteY9" fmla="*/ 192115 h 222351"/>
              <a:gd name="connsiteX10" fmla="*/ 154383 w 218982"/>
              <a:gd name="connsiteY10" fmla="*/ 214182 h 222351"/>
              <a:gd name="connsiteX11" fmla="*/ 109576 w 218982"/>
              <a:gd name="connsiteY11" fmla="*/ 221931 h 222351"/>
              <a:gd name="connsiteX12" fmla="*/ 64937 w 218982"/>
              <a:gd name="connsiteY12" fmla="*/ 214182 h 222351"/>
              <a:gd name="connsiteX13" fmla="*/ 30910 w 218982"/>
              <a:gd name="connsiteY13" fmla="*/ 192115 h 222351"/>
              <a:gd name="connsiteX14" fmla="*/ 9012 w 218982"/>
              <a:gd name="connsiteY14" fmla="*/ 157415 h 222351"/>
              <a:gd name="connsiteX15" fmla="*/ 1263 w 218982"/>
              <a:gd name="connsiteY15" fmla="*/ 111934 h 222351"/>
              <a:gd name="connsiteX16" fmla="*/ 9012 w 218982"/>
              <a:gd name="connsiteY16" fmla="*/ 66284 h 222351"/>
              <a:gd name="connsiteX17" fmla="*/ 61231 w 218982"/>
              <a:gd name="connsiteY17" fmla="*/ 136527 h 222351"/>
              <a:gd name="connsiteX18" fmla="*/ 69485 w 218982"/>
              <a:gd name="connsiteY18" fmla="*/ 158089 h 222351"/>
              <a:gd name="connsiteX19" fmla="*/ 85151 w 218982"/>
              <a:gd name="connsiteY19" fmla="*/ 173249 h 222351"/>
              <a:gd name="connsiteX20" fmla="*/ 109576 w 218982"/>
              <a:gd name="connsiteY20" fmla="*/ 178976 h 222351"/>
              <a:gd name="connsiteX21" fmla="*/ 134169 w 218982"/>
              <a:gd name="connsiteY21" fmla="*/ 173249 h 222351"/>
              <a:gd name="connsiteX22" fmla="*/ 150003 w 218982"/>
              <a:gd name="connsiteY22" fmla="*/ 158089 h 222351"/>
              <a:gd name="connsiteX23" fmla="*/ 158257 w 218982"/>
              <a:gd name="connsiteY23" fmla="*/ 136527 h 222351"/>
              <a:gd name="connsiteX24" fmla="*/ 160615 w 218982"/>
              <a:gd name="connsiteY24" fmla="*/ 111934 h 222351"/>
              <a:gd name="connsiteX25" fmla="*/ 158257 w 218982"/>
              <a:gd name="connsiteY25" fmla="*/ 87172 h 222351"/>
              <a:gd name="connsiteX26" fmla="*/ 150003 w 218982"/>
              <a:gd name="connsiteY26" fmla="*/ 65611 h 222351"/>
              <a:gd name="connsiteX27" fmla="*/ 134169 w 218982"/>
              <a:gd name="connsiteY27" fmla="*/ 50450 h 222351"/>
              <a:gd name="connsiteX28" fmla="*/ 109576 w 218982"/>
              <a:gd name="connsiteY28" fmla="*/ 44555 h 222351"/>
              <a:gd name="connsiteX29" fmla="*/ 85151 w 218982"/>
              <a:gd name="connsiteY29" fmla="*/ 50450 h 222351"/>
              <a:gd name="connsiteX30" fmla="*/ 69485 w 218982"/>
              <a:gd name="connsiteY30" fmla="*/ 65611 h 222351"/>
              <a:gd name="connsiteX31" fmla="*/ 61231 w 218982"/>
              <a:gd name="connsiteY31" fmla="*/ 87172 h 222351"/>
              <a:gd name="connsiteX32" fmla="*/ 58873 w 218982"/>
              <a:gd name="connsiteY32" fmla="*/ 111934 h 222351"/>
              <a:gd name="connsiteX33" fmla="*/ 61231 w 218982"/>
              <a:gd name="connsiteY33" fmla="*/ 136527 h 222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218982" h="222351">
                <a:moveTo>
                  <a:pt x="9012" y="66284"/>
                </a:moveTo>
                <a:cubicBezTo>
                  <a:pt x="14065" y="52640"/>
                  <a:pt x="21477" y="41017"/>
                  <a:pt x="30910" y="31416"/>
                </a:cubicBezTo>
                <a:cubicBezTo>
                  <a:pt x="40343" y="21814"/>
                  <a:pt x="51798" y="14402"/>
                  <a:pt x="64937" y="9180"/>
                </a:cubicBezTo>
                <a:cubicBezTo>
                  <a:pt x="78244" y="3959"/>
                  <a:pt x="93068" y="1263"/>
                  <a:pt x="109576" y="1263"/>
                </a:cubicBezTo>
                <a:cubicBezTo>
                  <a:pt x="126084" y="1263"/>
                  <a:pt x="141075" y="3959"/>
                  <a:pt x="154383" y="9180"/>
                </a:cubicBezTo>
                <a:cubicBezTo>
                  <a:pt x="167690" y="14402"/>
                  <a:pt x="179145" y="21814"/>
                  <a:pt x="188578" y="31416"/>
                </a:cubicBezTo>
                <a:cubicBezTo>
                  <a:pt x="198011" y="41017"/>
                  <a:pt x="205423" y="52640"/>
                  <a:pt x="210476" y="66284"/>
                </a:cubicBezTo>
                <a:cubicBezTo>
                  <a:pt x="215530" y="79929"/>
                  <a:pt x="218225" y="95089"/>
                  <a:pt x="218225" y="111934"/>
                </a:cubicBezTo>
                <a:cubicBezTo>
                  <a:pt x="218225" y="128779"/>
                  <a:pt x="215698" y="143771"/>
                  <a:pt x="210476" y="157415"/>
                </a:cubicBezTo>
                <a:cubicBezTo>
                  <a:pt x="205254" y="170891"/>
                  <a:pt x="198011" y="182514"/>
                  <a:pt x="188578" y="192115"/>
                </a:cubicBezTo>
                <a:cubicBezTo>
                  <a:pt x="179145" y="201717"/>
                  <a:pt x="167690" y="209129"/>
                  <a:pt x="154383" y="214182"/>
                </a:cubicBezTo>
                <a:cubicBezTo>
                  <a:pt x="141075" y="219235"/>
                  <a:pt x="126084" y="221931"/>
                  <a:pt x="109576" y="221931"/>
                </a:cubicBezTo>
                <a:cubicBezTo>
                  <a:pt x="93068" y="221931"/>
                  <a:pt x="78244" y="219404"/>
                  <a:pt x="64937" y="214182"/>
                </a:cubicBezTo>
                <a:cubicBezTo>
                  <a:pt x="51629" y="209129"/>
                  <a:pt x="40343" y="201717"/>
                  <a:pt x="30910" y="192115"/>
                </a:cubicBezTo>
                <a:cubicBezTo>
                  <a:pt x="21477" y="182514"/>
                  <a:pt x="14065" y="170891"/>
                  <a:pt x="9012" y="157415"/>
                </a:cubicBezTo>
                <a:cubicBezTo>
                  <a:pt x="3790" y="143939"/>
                  <a:pt x="1263" y="128779"/>
                  <a:pt x="1263" y="111934"/>
                </a:cubicBezTo>
                <a:cubicBezTo>
                  <a:pt x="1263" y="95258"/>
                  <a:pt x="3790" y="79929"/>
                  <a:pt x="9012" y="66284"/>
                </a:cubicBezTo>
                <a:close/>
                <a:moveTo>
                  <a:pt x="61231" y="136527"/>
                </a:moveTo>
                <a:cubicBezTo>
                  <a:pt x="62915" y="144444"/>
                  <a:pt x="65611" y="151688"/>
                  <a:pt x="69485" y="158089"/>
                </a:cubicBezTo>
                <a:cubicBezTo>
                  <a:pt x="73359" y="164490"/>
                  <a:pt x="78581" y="169543"/>
                  <a:pt x="85151" y="173249"/>
                </a:cubicBezTo>
                <a:cubicBezTo>
                  <a:pt x="91720" y="176955"/>
                  <a:pt x="99806" y="178976"/>
                  <a:pt x="109576" y="178976"/>
                </a:cubicBezTo>
                <a:cubicBezTo>
                  <a:pt x="119346" y="178976"/>
                  <a:pt x="127431" y="177123"/>
                  <a:pt x="134169" y="173249"/>
                </a:cubicBezTo>
                <a:cubicBezTo>
                  <a:pt x="140739" y="169543"/>
                  <a:pt x="146129" y="164321"/>
                  <a:pt x="150003" y="158089"/>
                </a:cubicBezTo>
                <a:cubicBezTo>
                  <a:pt x="153877" y="151688"/>
                  <a:pt x="156741" y="144613"/>
                  <a:pt x="158257" y="136527"/>
                </a:cubicBezTo>
                <a:cubicBezTo>
                  <a:pt x="159942" y="128610"/>
                  <a:pt x="160615" y="120356"/>
                  <a:pt x="160615" y="111934"/>
                </a:cubicBezTo>
                <a:cubicBezTo>
                  <a:pt x="160615" y="103511"/>
                  <a:pt x="159773" y="95258"/>
                  <a:pt x="158257" y="87172"/>
                </a:cubicBezTo>
                <a:cubicBezTo>
                  <a:pt x="156573" y="79086"/>
                  <a:pt x="153877" y="71843"/>
                  <a:pt x="150003" y="65611"/>
                </a:cubicBezTo>
                <a:cubicBezTo>
                  <a:pt x="146129" y="59378"/>
                  <a:pt x="140739" y="54325"/>
                  <a:pt x="134169" y="50450"/>
                </a:cubicBezTo>
                <a:cubicBezTo>
                  <a:pt x="127600" y="46576"/>
                  <a:pt x="119346" y="44555"/>
                  <a:pt x="109576" y="44555"/>
                </a:cubicBezTo>
                <a:cubicBezTo>
                  <a:pt x="99806" y="44555"/>
                  <a:pt x="91720" y="46576"/>
                  <a:pt x="85151" y="50450"/>
                </a:cubicBezTo>
                <a:cubicBezTo>
                  <a:pt x="78581" y="54325"/>
                  <a:pt x="73528" y="59378"/>
                  <a:pt x="69485" y="65611"/>
                </a:cubicBezTo>
                <a:cubicBezTo>
                  <a:pt x="65611" y="71843"/>
                  <a:pt x="62747" y="78918"/>
                  <a:pt x="61231" y="87172"/>
                </a:cubicBezTo>
                <a:cubicBezTo>
                  <a:pt x="59546" y="95258"/>
                  <a:pt x="58873" y="103511"/>
                  <a:pt x="58873" y="111934"/>
                </a:cubicBezTo>
                <a:cubicBezTo>
                  <a:pt x="58873" y="120356"/>
                  <a:pt x="59715" y="128442"/>
                  <a:pt x="61231" y="136527"/>
                </a:cubicBez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3" name="Freeform: Shape 52">
            <a:extLst>
              <a:ext uri="{FF2B5EF4-FFF2-40B4-BE49-F238E27FC236}">
                <a16:creationId xmlns:a16="http://schemas.microsoft.com/office/drawing/2014/main" id="{0D2742D0-D42F-464C-B146-692871E6CEDC}"/>
              </a:ext>
            </a:extLst>
          </p:cNvPr>
          <p:cNvSpPr/>
          <p:nvPr/>
        </p:nvSpPr>
        <p:spPr>
          <a:xfrm>
            <a:off x="1069273" y="1164525"/>
            <a:ext cx="191115" cy="194198"/>
          </a:xfrm>
          <a:custGeom>
            <a:avLst/>
            <a:gdLst>
              <a:gd name="connsiteX0" fmla="*/ 73022 w 208875"/>
              <a:gd name="connsiteY0" fmla="*/ 210981 h 212244"/>
              <a:gd name="connsiteX1" fmla="*/ 1263 w 208875"/>
              <a:gd name="connsiteY1" fmla="*/ 1263 h 212244"/>
              <a:gd name="connsiteX2" fmla="*/ 61736 w 208875"/>
              <a:gd name="connsiteY2" fmla="*/ 1263 h 212244"/>
              <a:gd name="connsiteX3" fmla="*/ 105870 w 208875"/>
              <a:gd name="connsiteY3" fmla="*/ 144444 h 212244"/>
              <a:gd name="connsiteX4" fmla="*/ 106712 w 208875"/>
              <a:gd name="connsiteY4" fmla="*/ 144444 h 212244"/>
              <a:gd name="connsiteX5" fmla="*/ 150845 w 208875"/>
              <a:gd name="connsiteY5" fmla="*/ 1263 h 212244"/>
              <a:gd name="connsiteX6" fmla="*/ 208118 w 208875"/>
              <a:gd name="connsiteY6" fmla="*/ 1263 h 212244"/>
              <a:gd name="connsiteX7" fmla="*/ 137201 w 208875"/>
              <a:gd name="connsiteY7" fmla="*/ 210981 h 212244"/>
              <a:gd name="connsiteX8" fmla="*/ 73022 w 208875"/>
              <a:gd name="connsiteY8" fmla="*/ 210981 h 212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8875" h="212244">
                <a:moveTo>
                  <a:pt x="73022" y="210981"/>
                </a:moveTo>
                <a:lnTo>
                  <a:pt x="1263" y="1263"/>
                </a:lnTo>
                <a:lnTo>
                  <a:pt x="61736" y="1263"/>
                </a:lnTo>
                <a:lnTo>
                  <a:pt x="105870" y="144444"/>
                </a:lnTo>
                <a:lnTo>
                  <a:pt x="106712" y="144444"/>
                </a:lnTo>
                <a:lnTo>
                  <a:pt x="150845" y="1263"/>
                </a:lnTo>
                <a:lnTo>
                  <a:pt x="208118" y="1263"/>
                </a:lnTo>
                <a:lnTo>
                  <a:pt x="137201" y="210981"/>
                </a:lnTo>
                <a:lnTo>
                  <a:pt x="73022" y="210981"/>
                </a:ln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4" name="Freeform: Shape 53">
            <a:extLst>
              <a:ext uri="{FF2B5EF4-FFF2-40B4-BE49-F238E27FC236}">
                <a16:creationId xmlns:a16="http://schemas.microsoft.com/office/drawing/2014/main" id="{866D46B6-8E07-4D4E-958D-D29B6226E3F0}"/>
              </a:ext>
            </a:extLst>
          </p:cNvPr>
          <p:cNvSpPr/>
          <p:nvPr/>
        </p:nvSpPr>
        <p:spPr>
          <a:xfrm>
            <a:off x="1272410" y="1159284"/>
            <a:ext cx="188033" cy="203445"/>
          </a:xfrm>
          <a:custGeom>
            <a:avLst/>
            <a:gdLst>
              <a:gd name="connsiteX0" fmla="*/ 7664 w 205506"/>
              <a:gd name="connsiteY0" fmla="*/ 71506 h 222351"/>
              <a:gd name="connsiteX1" fmla="*/ 17771 w 205506"/>
              <a:gd name="connsiteY1" fmla="*/ 37817 h 222351"/>
              <a:gd name="connsiteX2" fmla="*/ 40512 w 205506"/>
              <a:gd name="connsiteY2" fmla="*/ 16255 h 222351"/>
              <a:gd name="connsiteX3" fmla="*/ 71506 w 205506"/>
              <a:gd name="connsiteY3" fmla="*/ 4632 h 222351"/>
              <a:gd name="connsiteX4" fmla="*/ 106207 w 205506"/>
              <a:gd name="connsiteY4" fmla="*/ 1263 h 222351"/>
              <a:gd name="connsiteX5" fmla="*/ 138212 w 205506"/>
              <a:gd name="connsiteY5" fmla="*/ 3453 h 222351"/>
              <a:gd name="connsiteX6" fmla="*/ 167859 w 205506"/>
              <a:gd name="connsiteY6" fmla="*/ 12212 h 222351"/>
              <a:gd name="connsiteX7" fmla="*/ 189757 w 205506"/>
              <a:gd name="connsiteY7" fmla="*/ 30236 h 222351"/>
              <a:gd name="connsiteX8" fmla="*/ 198348 w 205506"/>
              <a:gd name="connsiteY8" fmla="*/ 60894 h 222351"/>
              <a:gd name="connsiteX9" fmla="*/ 198348 w 205506"/>
              <a:gd name="connsiteY9" fmla="*/ 170049 h 222351"/>
              <a:gd name="connsiteX10" fmla="*/ 200032 w 205506"/>
              <a:gd name="connsiteY10" fmla="*/ 197169 h 222351"/>
              <a:gd name="connsiteX11" fmla="*/ 205760 w 205506"/>
              <a:gd name="connsiteY11" fmla="*/ 216709 h 222351"/>
              <a:gd name="connsiteX12" fmla="*/ 147308 w 205506"/>
              <a:gd name="connsiteY12" fmla="*/ 216709 h 222351"/>
              <a:gd name="connsiteX13" fmla="*/ 144613 w 205506"/>
              <a:gd name="connsiteY13" fmla="*/ 206770 h 222351"/>
              <a:gd name="connsiteX14" fmla="*/ 143265 w 205506"/>
              <a:gd name="connsiteY14" fmla="*/ 196495 h 222351"/>
              <a:gd name="connsiteX15" fmla="*/ 110755 w 205506"/>
              <a:gd name="connsiteY15" fmla="*/ 216372 h 222351"/>
              <a:gd name="connsiteX16" fmla="*/ 72685 w 205506"/>
              <a:gd name="connsiteY16" fmla="*/ 222099 h 222351"/>
              <a:gd name="connsiteX17" fmla="*/ 44723 w 205506"/>
              <a:gd name="connsiteY17" fmla="*/ 218393 h 222351"/>
              <a:gd name="connsiteX18" fmla="*/ 21983 w 205506"/>
              <a:gd name="connsiteY18" fmla="*/ 207107 h 222351"/>
              <a:gd name="connsiteX19" fmla="*/ 6822 w 205506"/>
              <a:gd name="connsiteY19" fmla="*/ 187567 h 222351"/>
              <a:gd name="connsiteX20" fmla="*/ 1263 w 205506"/>
              <a:gd name="connsiteY20" fmla="*/ 159605 h 222351"/>
              <a:gd name="connsiteX21" fmla="*/ 7496 w 205506"/>
              <a:gd name="connsiteY21" fmla="*/ 130126 h 222351"/>
              <a:gd name="connsiteX22" fmla="*/ 23667 w 205506"/>
              <a:gd name="connsiteY22" fmla="*/ 111597 h 222351"/>
              <a:gd name="connsiteX23" fmla="*/ 46408 w 205506"/>
              <a:gd name="connsiteY23" fmla="*/ 101322 h 222351"/>
              <a:gd name="connsiteX24" fmla="*/ 72180 w 205506"/>
              <a:gd name="connsiteY24" fmla="*/ 95763 h 222351"/>
              <a:gd name="connsiteX25" fmla="*/ 97784 w 205506"/>
              <a:gd name="connsiteY25" fmla="*/ 92562 h 222351"/>
              <a:gd name="connsiteX26" fmla="*/ 120019 w 205506"/>
              <a:gd name="connsiteY26" fmla="*/ 88856 h 222351"/>
              <a:gd name="connsiteX27" fmla="*/ 135517 w 205506"/>
              <a:gd name="connsiteY27" fmla="*/ 81782 h 222351"/>
              <a:gd name="connsiteX28" fmla="*/ 140739 w 205506"/>
              <a:gd name="connsiteY28" fmla="*/ 68137 h 222351"/>
              <a:gd name="connsiteX29" fmla="*/ 137706 w 205506"/>
              <a:gd name="connsiteY29" fmla="*/ 53314 h 222351"/>
              <a:gd name="connsiteX30" fmla="*/ 129621 w 205506"/>
              <a:gd name="connsiteY30" fmla="*/ 44723 h 222351"/>
              <a:gd name="connsiteX31" fmla="*/ 117830 w 205506"/>
              <a:gd name="connsiteY31" fmla="*/ 40680 h 222351"/>
              <a:gd name="connsiteX32" fmla="*/ 103343 w 205506"/>
              <a:gd name="connsiteY32" fmla="*/ 39670 h 222351"/>
              <a:gd name="connsiteX33" fmla="*/ 76560 w 205506"/>
              <a:gd name="connsiteY33" fmla="*/ 46913 h 222351"/>
              <a:gd name="connsiteX34" fmla="*/ 65274 w 205506"/>
              <a:gd name="connsiteY34" fmla="*/ 71338 h 222351"/>
              <a:gd name="connsiteX35" fmla="*/ 7664 w 205506"/>
              <a:gd name="connsiteY35" fmla="*/ 71338 h 222351"/>
              <a:gd name="connsiteX36" fmla="*/ 140570 w 205506"/>
              <a:gd name="connsiteY36" fmla="*/ 114124 h 222351"/>
              <a:gd name="connsiteX37" fmla="*/ 131474 w 205506"/>
              <a:gd name="connsiteY37" fmla="*/ 119177 h 222351"/>
              <a:gd name="connsiteX38" fmla="*/ 119683 w 205506"/>
              <a:gd name="connsiteY38" fmla="*/ 122209 h 222351"/>
              <a:gd name="connsiteX39" fmla="*/ 106544 w 205506"/>
              <a:gd name="connsiteY39" fmla="*/ 124231 h 222351"/>
              <a:gd name="connsiteX40" fmla="*/ 92731 w 205506"/>
              <a:gd name="connsiteY40" fmla="*/ 126252 h 222351"/>
              <a:gd name="connsiteX41" fmla="*/ 79929 w 205506"/>
              <a:gd name="connsiteY41" fmla="*/ 129452 h 222351"/>
              <a:gd name="connsiteX42" fmla="*/ 68980 w 205506"/>
              <a:gd name="connsiteY42" fmla="*/ 135011 h 222351"/>
              <a:gd name="connsiteX43" fmla="*/ 61399 w 205506"/>
              <a:gd name="connsiteY43" fmla="*/ 143771 h 222351"/>
              <a:gd name="connsiteX44" fmla="*/ 58536 w 205506"/>
              <a:gd name="connsiteY44" fmla="*/ 157246 h 222351"/>
              <a:gd name="connsiteX45" fmla="*/ 61399 w 205506"/>
              <a:gd name="connsiteY45" fmla="*/ 170217 h 222351"/>
              <a:gd name="connsiteX46" fmla="*/ 69148 w 205506"/>
              <a:gd name="connsiteY46" fmla="*/ 178471 h 222351"/>
              <a:gd name="connsiteX47" fmla="*/ 80434 w 205506"/>
              <a:gd name="connsiteY47" fmla="*/ 182682 h 222351"/>
              <a:gd name="connsiteX48" fmla="*/ 93741 w 205506"/>
              <a:gd name="connsiteY48" fmla="*/ 183861 h 222351"/>
              <a:gd name="connsiteX49" fmla="*/ 120188 w 205506"/>
              <a:gd name="connsiteY49" fmla="*/ 178134 h 222351"/>
              <a:gd name="connsiteX50" fmla="*/ 134001 w 205506"/>
              <a:gd name="connsiteY50" fmla="*/ 164490 h 222351"/>
              <a:gd name="connsiteX51" fmla="*/ 139559 w 205506"/>
              <a:gd name="connsiteY51" fmla="*/ 148487 h 222351"/>
              <a:gd name="connsiteX52" fmla="*/ 140570 w 205506"/>
              <a:gd name="connsiteY52" fmla="*/ 135517 h 222351"/>
              <a:gd name="connsiteX53" fmla="*/ 140570 w 205506"/>
              <a:gd name="connsiteY53" fmla="*/ 114124 h 222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205506" h="222351">
                <a:moveTo>
                  <a:pt x="7664" y="71506"/>
                </a:moveTo>
                <a:cubicBezTo>
                  <a:pt x="8507" y="58030"/>
                  <a:pt x="11876" y="46744"/>
                  <a:pt x="17771" y="37817"/>
                </a:cubicBezTo>
                <a:cubicBezTo>
                  <a:pt x="23667" y="28889"/>
                  <a:pt x="31247" y="21646"/>
                  <a:pt x="40512" y="16255"/>
                </a:cubicBezTo>
                <a:cubicBezTo>
                  <a:pt x="49777" y="10865"/>
                  <a:pt x="60052" y="6991"/>
                  <a:pt x="71506" y="4632"/>
                </a:cubicBezTo>
                <a:cubicBezTo>
                  <a:pt x="82961" y="2274"/>
                  <a:pt x="94584" y="1263"/>
                  <a:pt x="106207" y="1263"/>
                </a:cubicBezTo>
                <a:cubicBezTo>
                  <a:pt x="116819" y="1263"/>
                  <a:pt x="127431" y="1937"/>
                  <a:pt x="138212" y="3453"/>
                </a:cubicBezTo>
                <a:cubicBezTo>
                  <a:pt x="148993" y="4969"/>
                  <a:pt x="158931" y="7833"/>
                  <a:pt x="167859" y="12212"/>
                </a:cubicBezTo>
                <a:cubicBezTo>
                  <a:pt x="176786" y="16592"/>
                  <a:pt x="184030" y="22488"/>
                  <a:pt x="189757" y="30236"/>
                </a:cubicBezTo>
                <a:cubicBezTo>
                  <a:pt x="195484" y="37985"/>
                  <a:pt x="198348" y="48092"/>
                  <a:pt x="198348" y="60894"/>
                </a:cubicBezTo>
                <a:lnTo>
                  <a:pt x="198348" y="170049"/>
                </a:lnTo>
                <a:cubicBezTo>
                  <a:pt x="198348" y="179482"/>
                  <a:pt x="198853" y="188578"/>
                  <a:pt x="200032" y="197169"/>
                </a:cubicBezTo>
                <a:cubicBezTo>
                  <a:pt x="201043" y="205760"/>
                  <a:pt x="203064" y="212329"/>
                  <a:pt x="205760" y="216709"/>
                </a:cubicBezTo>
                <a:lnTo>
                  <a:pt x="147308" y="216709"/>
                </a:lnTo>
                <a:cubicBezTo>
                  <a:pt x="146297" y="213508"/>
                  <a:pt x="145287" y="210139"/>
                  <a:pt x="144613" y="206770"/>
                </a:cubicBezTo>
                <a:cubicBezTo>
                  <a:pt x="143939" y="203401"/>
                  <a:pt x="143434" y="199864"/>
                  <a:pt x="143265" y="196495"/>
                </a:cubicBezTo>
                <a:cubicBezTo>
                  <a:pt x="134001" y="205928"/>
                  <a:pt x="123220" y="212666"/>
                  <a:pt x="110755" y="216372"/>
                </a:cubicBezTo>
                <a:cubicBezTo>
                  <a:pt x="98290" y="220078"/>
                  <a:pt x="85656" y="222099"/>
                  <a:pt x="72685" y="222099"/>
                </a:cubicBezTo>
                <a:cubicBezTo>
                  <a:pt x="62747" y="222099"/>
                  <a:pt x="53314" y="220920"/>
                  <a:pt x="44723" y="218393"/>
                </a:cubicBezTo>
                <a:cubicBezTo>
                  <a:pt x="36132" y="216035"/>
                  <a:pt x="28552" y="212161"/>
                  <a:pt x="21983" y="207107"/>
                </a:cubicBezTo>
                <a:cubicBezTo>
                  <a:pt x="15413" y="202054"/>
                  <a:pt x="10360" y="195484"/>
                  <a:pt x="6822" y="187567"/>
                </a:cubicBezTo>
                <a:cubicBezTo>
                  <a:pt x="3116" y="179650"/>
                  <a:pt x="1263" y="170385"/>
                  <a:pt x="1263" y="159605"/>
                </a:cubicBezTo>
                <a:cubicBezTo>
                  <a:pt x="1263" y="147645"/>
                  <a:pt x="3285" y="137875"/>
                  <a:pt x="7496" y="130126"/>
                </a:cubicBezTo>
                <a:cubicBezTo>
                  <a:pt x="11707" y="122378"/>
                  <a:pt x="17098" y="116314"/>
                  <a:pt x="23667" y="111597"/>
                </a:cubicBezTo>
                <a:cubicBezTo>
                  <a:pt x="30236" y="107049"/>
                  <a:pt x="37817" y="103511"/>
                  <a:pt x="46408" y="101322"/>
                </a:cubicBezTo>
                <a:cubicBezTo>
                  <a:pt x="54998" y="98963"/>
                  <a:pt x="63589" y="97279"/>
                  <a:pt x="72180" y="95763"/>
                </a:cubicBezTo>
                <a:cubicBezTo>
                  <a:pt x="80771" y="94415"/>
                  <a:pt x="89362" y="93405"/>
                  <a:pt x="97784" y="92562"/>
                </a:cubicBezTo>
                <a:cubicBezTo>
                  <a:pt x="106207" y="91720"/>
                  <a:pt x="113618" y="90541"/>
                  <a:pt x="120019" y="88856"/>
                </a:cubicBezTo>
                <a:cubicBezTo>
                  <a:pt x="126589" y="87172"/>
                  <a:pt x="131642" y="84814"/>
                  <a:pt x="135517" y="81782"/>
                </a:cubicBezTo>
                <a:cubicBezTo>
                  <a:pt x="139223" y="78750"/>
                  <a:pt x="141075" y="74201"/>
                  <a:pt x="140739" y="68137"/>
                </a:cubicBezTo>
                <a:cubicBezTo>
                  <a:pt x="140739" y="61905"/>
                  <a:pt x="139728" y="57020"/>
                  <a:pt x="137706" y="53314"/>
                </a:cubicBezTo>
                <a:cubicBezTo>
                  <a:pt x="135685" y="49608"/>
                  <a:pt x="132990" y="46744"/>
                  <a:pt x="129621" y="44723"/>
                </a:cubicBezTo>
                <a:cubicBezTo>
                  <a:pt x="126252" y="42702"/>
                  <a:pt x="122378" y="41354"/>
                  <a:pt x="117830" y="40680"/>
                </a:cubicBezTo>
                <a:cubicBezTo>
                  <a:pt x="113281" y="40006"/>
                  <a:pt x="108565" y="39670"/>
                  <a:pt x="103343" y="39670"/>
                </a:cubicBezTo>
                <a:cubicBezTo>
                  <a:pt x="92057" y="39670"/>
                  <a:pt x="83129" y="42028"/>
                  <a:pt x="76560" y="46913"/>
                </a:cubicBezTo>
                <a:cubicBezTo>
                  <a:pt x="69990" y="51798"/>
                  <a:pt x="66284" y="59883"/>
                  <a:pt x="65274" y="71338"/>
                </a:cubicBezTo>
                <a:lnTo>
                  <a:pt x="7664" y="71338"/>
                </a:lnTo>
                <a:close/>
                <a:moveTo>
                  <a:pt x="140570" y="114124"/>
                </a:moveTo>
                <a:cubicBezTo>
                  <a:pt x="138212" y="116314"/>
                  <a:pt x="135011" y="117998"/>
                  <a:pt x="131474" y="119177"/>
                </a:cubicBezTo>
                <a:cubicBezTo>
                  <a:pt x="127768" y="120356"/>
                  <a:pt x="123894" y="121367"/>
                  <a:pt x="119683" y="122209"/>
                </a:cubicBezTo>
                <a:cubicBezTo>
                  <a:pt x="115471" y="123051"/>
                  <a:pt x="111092" y="123725"/>
                  <a:pt x="106544" y="124231"/>
                </a:cubicBezTo>
                <a:cubicBezTo>
                  <a:pt x="101996" y="124736"/>
                  <a:pt x="97279" y="125410"/>
                  <a:pt x="92731" y="126252"/>
                </a:cubicBezTo>
                <a:cubicBezTo>
                  <a:pt x="88351" y="127094"/>
                  <a:pt x="84140" y="128105"/>
                  <a:pt x="79929" y="129452"/>
                </a:cubicBezTo>
                <a:cubicBezTo>
                  <a:pt x="75718" y="130800"/>
                  <a:pt x="72012" y="132653"/>
                  <a:pt x="68980" y="135011"/>
                </a:cubicBezTo>
                <a:cubicBezTo>
                  <a:pt x="65948" y="137370"/>
                  <a:pt x="63421" y="140233"/>
                  <a:pt x="61399" y="143771"/>
                </a:cubicBezTo>
                <a:cubicBezTo>
                  <a:pt x="59547" y="147308"/>
                  <a:pt x="58536" y="151688"/>
                  <a:pt x="58536" y="157246"/>
                </a:cubicBezTo>
                <a:cubicBezTo>
                  <a:pt x="58536" y="162300"/>
                  <a:pt x="59547" y="166680"/>
                  <a:pt x="61399" y="170217"/>
                </a:cubicBezTo>
                <a:cubicBezTo>
                  <a:pt x="63252" y="173754"/>
                  <a:pt x="65948" y="176450"/>
                  <a:pt x="69148" y="178471"/>
                </a:cubicBezTo>
                <a:cubicBezTo>
                  <a:pt x="72349" y="180492"/>
                  <a:pt x="76223" y="181840"/>
                  <a:pt x="80434" y="182682"/>
                </a:cubicBezTo>
                <a:cubicBezTo>
                  <a:pt x="84814" y="183524"/>
                  <a:pt x="89193" y="183861"/>
                  <a:pt x="93741" y="183861"/>
                </a:cubicBezTo>
                <a:cubicBezTo>
                  <a:pt x="105028" y="183861"/>
                  <a:pt x="113955" y="182008"/>
                  <a:pt x="120188" y="178134"/>
                </a:cubicBezTo>
                <a:cubicBezTo>
                  <a:pt x="126420" y="174428"/>
                  <a:pt x="130969" y="169880"/>
                  <a:pt x="134001" y="164490"/>
                </a:cubicBezTo>
                <a:cubicBezTo>
                  <a:pt x="137033" y="159268"/>
                  <a:pt x="138717" y="153877"/>
                  <a:pt x="139559" y="148487"/>
                </a:cubicBezTo>
                <a:cubicBezTo>
                  <a:pt x="140233" y="143097"/>
                  <a:pt x="140570" y="138717"/>
                  <a:pt x="140570" y="135517"/>
                </a:cubicBezTo>
                <a:lnTo>
                  <a:pt x="140570" y="114124"/>
                </a:ln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5" name="Freeform: Shape 54">
            <a:extLst>
              <a:ext uri="{FF2B5EF4-FFF2-40B4-BE49-F238E27FC236}">
                <a16:creationId xmlns:a16="http://schemas.microsoft.com/office/drawing/2014/main" id="{CC869116-59FC-41D4-A779-9081420CF03E}"/>
              </a:ext>
            </a:extLst>
          </p:cNvPr>
          <p:cNvSpPr/>
          <p:nvPr/>
        </p:nvSpPr>
        <p:spPr>
          <a:xfrm>
            <a:off x="1475700" y="1107344"/>
            <a:ext cx="124841" cy="252765"/>
          </a:xfrm>
          <a:custGeom>
            <a:avLst/>
            <a:gdLst>
              <a:gd name="connsiteX0" fmla="*/ 135854 w 136443"/>
              <a:gd name="connsiteY0" fmla="*/ 63758 h 276255"/>
              <a:gd name="connsiteX1" fmla="*/ 135854 w 136443"/>
              <a:gd name="connsiteY1" fmla="*/ 102332 h 276255"/>
              <a:gd name="connsiteX2" fmla="*/ 93741 w 136443"/>
              <a:gd name="connsiteY2" fmla="*/ 102332 h 276255"/>
              <a:gd name="connsiteX3" fmla="*/ 93741 w 136443"/>
              <a:gd name="connsiteY3" fmla="*/ 206265 h 276255"/>
              <a:gd name="connsiteX4" fmla="*/ 98626 w 136443"/>
              <a:gd name="connsiteY4" fmla="*/ 225805 h 276255"/>
              <a:gd name="connsiteX5" fmla="*/ 118166 w 136443"/>
              <a:gd name="connsiteY5" fmla="*/ 230690 h 276255"/>
              <a:gd name="connsiteX6" fmla="*/ 127431 w 136443"/>
              <a:gd name="connsiteY6" fmla="*/ 230353 h 276255"/>
              <a:gd name="connsiteX7" fmla="*/ 136022 w 136443"/>
              <a:gd name="connsiteY7" fmla="*/ 229174 h 276255"/>
              <a:gd name="connsiteX8" fmla="*/ 136022 w 136443"/>
              <a:gd name="connsiteY8" fmla="*/ 273813 h 276255"/>
              <a:gd name="connsiteX9" fmla="*/ 119851 w 136443"/>
              <a:gd name="connsiteY9" fmla="*/ 275497 h 276255"/>
              <a:gd name="connsiteX10" fmla="*/ 102332 w 136443"/>
              <a:gd name="connsiteY10" fmla="*/ 275834 h 276255"/>
              <a:gd name="connsiteX11" fmla="*/ 76897 w 136443"/>
              <a:gd name="connsiteY11" fmla="*/ 273981 h 276255"/>
              <a:gd name="connsiteX12" fmla="*/ 55841 w 136443"/>
              <a:gd name="connsiteY12" fmla="*/ 266906 h 276255"/>
              <a:gd name="connsiteX13" fmla="*/ 41354 w 136443"/>
              <a:gd name="connsiteY13" fmla="*/ 251914 h 276255"/>
              <a:gd name="connsiteX14" fmla="*/ 36132 w 136443"/>
              <a:gd name="connsiteY14" fmla="*/ 226310 h 276255"/>
              <a:gd name="connsiteX15" fmla="*/ 36132 w 136443"/>
              <a:gd name="connsiteY15" fmla="*/ 102669 h 276255"/>
              <a:gd name="connsiteX16" fmla="*/ 1263 w 136443"/>
              <a:gd name="connsiteY16" fmla="*/ 102669 h 276255"/>
              <a:gd name="connsiteX17" fmla="*/ 1263 w 136443"/>
              <a:gd name="connsiteY17" fmla="*/ 64095 h 276255"/>
              <a:gd name="connsiteX18" fmla="*/ 36132 w 136443"/>
              <a:gd name="connsiteY18" fmla="*/ 64095 h 276255"/>
              <a:gd name="connsiteX19" fmla="*/ 36132 w 136443"/>
              <a:gd name="connsiteY19" fmla="*/ 1263 h 276255"/>
              <a:gd name="connsiteX20" fmla="*/ 93741 w 136443"/>
              <a:gd name="connsiteY20" fmla="*/ 1263 h 276255"/>
              <a:gd name="connsiteX21" fmla="*/ 93741 w 136443"/>
              <a:gd name="connsiteY21" fmla="*/ 64095 h 276255"/>
              <a:gd name="connsiteX22" fmla="*/ 135854 w 136443"/>
              <a:gd name="connsiteY22" fmla="*/ 64095 h 2762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36443" h="276255">
                <a:moveTo>
                  <a:pt x="135854" y="63758"/>
                </a:moveTo>
                <a:lnTo>
                  <a:pt x="135854" y="102332"/>
                </a:lnTo>
                <a:lnTo>
                  <a:pt x="93741" y="102332"/>
                </a:lnTo>
                <a:lnTo>
                  <a:pt x="93741" y="206265"/>
                </a:lnTo>
                <a:cubicBezTo>
                  <a:pt x="93741" y="216035"/>
                  <a:pt x="95426" y="222436"/>
                  <a:pt x="98626" y="225805"/>
                </a:cubicBezTo>
                <a:cubicBezTo>
                  <a:pt x="101827" y="229005"/>
                  <a:pt x="108396" y="230690"/>
                  <a:pt x="118166" y="230690"/>
                </a:cubicBezTo>
                <a:cubicBezTo>
                  <a:pt x="121367" y="230690"/>
                  <a:pt x="124568" y="230522"/>
                  <a:pt x="127431" y="230353"/>
                </a:cubicBezTo>
                <a:cubicBezTo>
                  <a:pt x="130463" y="230016"/>
                  <a:pt x="133327" y="229679"/>
                  <a:pt x="136022" y="229174"/>
                </a:cubicBezTo>
                <a:lnTo>
                  <a:pt x="136022" y="273813"/>
                </a:lnTo>
                <a:cubicBezTo>
                  <a:pt x="131137" y="274655"/>
                  <a:pt x="125747" y="275160"/>
                  <a:pt x="119851" y="275497"/>
                </a:cubicBezTo>
                <a:cubicBezTo>
                  <a:pt x="113955" y="275834"/>
                  <a:pt x="108060" y="275834"/>
                  <a:pt x="102332" y="275834"/>
                </a:cubicBezTo>
                <a:cubicBezTo>
                  <a:pt x="93405" y="275834"/>
                  <a:pt x="84982" y="275160"/>
                  <a:pt x="76897" y="273981"/>
                </a:cubicBezTo>
                <a:cubicBezTo>
                  <a:pt x="68980" y="272802"/>
                  <a:pt x="61905" y="270444"/>
                  <a:pt x="55841" y="266906"/>
                </a:cubicBezTo>
                <a:cubicBezTo>
                  <a:pt x="49776" y="263369"/>
                  <a:pt x="44892" y="258315"/>
                  <a:pt x="41354" y="251914"/>
                </a:cubicBezTo>
                <a:cubicBezTo>
                  <a:pt x="37817" y="245345"/>
                  <a:pt x="36132" y="236923"/>
                  <a:pt x="36132" y="226310"/>
                </a:cubicBezTo>
                <a:lnTo>
                  <a:pt x="36132" y="102669"/>
                </a:lnTo>
                <a:lnTo>
                  <a:pt x="1263" y="102669"/>
                </a:lnTo>
                <a:lnTo>
                  <a:pt x="1263" y="64095"/>
                </a:lnTo>
                <a:lnTo>
                  <a:pt x="36132" y="64095"/>
                </a:lnTo>
                <a:lnTo>
                  <a:pt x="36132" y="1263"/>
                </a:lnTo>
                <a:lnTo>
                  <a:pt x="93741" y="1263"/>
                </a:lnTo>
                <a:lnTo>
                  <a:pt x="93741" y="64095"/>
                </a:lnTo>
                <a:lnTo>
                  <a:pt x="135854" y="64095"/>
                </a:ln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6" name="Freeform: Shape 55">
            <a:extLst>
              <a:ext uri="{FF2B5EF4-FFF2-40B4-BE49-F238E27FC236}">
                <a16:creationId xmlns:a16="http://schemas.microsoft.com/office/drawing/2014/main" id="{9E963A2E-6F0E-459C-840E-DD8BC968E169}"/>
              </a:ext>
            </a:extLst>
          </p:cNvPr>
          <p:cNvSpPr/>
          <p:nvPr/>
        </p:nvSpPr>
        <p:spPr>
          <a:xfrm>
            <a:off x="1625510" y="1091470"/>
            <a:ext cx="53944" cy="266636"/>
          </a:xfrm>
          <a:custGeom>
            <a:avLst/>
            <a:gdLst>
              <a:gd name="connsiteX0" fmla="*/ 1263 w 58956"/>
              <a:gd name="connsiteY0" fmla="*/ 48766 h 291415"/>
              <a:gd name="connsiteX1" fmla="*/ 1263 w 58956"/>
              <a:gd name="connsiteY1" fmla="*/ 1263 h 291415"/>
              <a:gd name="connsiteX2" fmla="*/ 58873 w 58956"/>
              <a:gd name="connsiteY2" fmla="*/ 1263 h 291415"/>
              <a:gd name="connsiteX3" fmla="*/ 58873 w 58956"/>
              <a:gd name="connsiteY3" fmla="*/ 48766 h 291415"/>
              <a:gd name="connsiteX4" fmla="*/ 1263 w 58956"/>
              <a:gd name="connsiteY4" fmla="*/ 48766 h 291415"/>
              <a:gd name="connsiteX5" fmla="*/ 58873 w 58956"/>
              <a:gd name="connsiteY5" fmla="*/ 81108 h 291415"/>
              <a:gd name="connsiteX6" fmla="*/ 58873 w 58956"/>
              <a:gd name="connsiteY6" fmla="*/ 290826 h 291415"/>
              <a:gd name="connsiteX7" fmla="*/ 1263 w 58956"/>
              <a:gd name="connsiteY7" fmla="*/ 290826 h 291415"/>
              <a:gd name="connsiteX8" fmla="*/ 1263 w 58956"/>
              <a:gd name="connsiteY8" fmla="*/ 81108 h 291415"/>
              <a:gd name="connsiteX9" fmla="*/ 58873 w 58956"/>
              <a:gd name="connsiteY9" fmla="*/ 81108 h 2914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8956" h="291415">
                <a:moveTo>
                  <a:pt x="1263" y="48766"/>
                </a:moveTo>
                <a:lnTo>
                  <a:pt x="1263" y="1263"/>
                </a:lnTo>
                <a:lnTo>
                  <a:pt x="58873" y="1263"/>
                </a:lnTo>
                <a:lnTo>
                  <a:pt x="58873" y="48766"/>
                </a:lnTo>
                <a:lnTo>
                  <a:pt x="1263" y="48766"/>
                </a:lnTo>
                <a:close/>
                <a:moveTo>
                  <a:pt x="58873" y="81108"/>
                </a:moveTo>
                <a:lnTo>
                  <a:pt x="58873" y="290826"/>
                </a:lnTo>
                <a:lnTo>
                  <a:pt x="1263" y="290826"/>
                </a:lnTo>
                <a:lnTo>
                  <a:pt x="1263" y="81108"/>
                </a:lnTo>
                <a:lnTo>
                  <a:pt x="58873" y="81108"/>
                </a:ln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7" name="Freeform: Shape 56">
            <a:extLst>
              <a:ext uri="{FF2B5EF4-FFF2-40B4-BE49-F238E27FC236}">
                <a16:creationId xmlns:a16="http://schemas.microsoft.com/office/drawing/2014/main" id="{3B0D7DE1-243A-4486-B086-60373848D190}"/>
              </a:ext>
            </a:extLst>
          </p:cNvPr>
          <p:cNvSpPr/>
          <p:nvPr/>
        </p:nvSpPr>
        <p:spPr>
          <a:xfrm>
            <a:off x="1713824" y="1159439"/>
            <a:ext cx="200363" cy="203445"/>
          </a:xfrm>
          <a:custGeom>
            <a:avLst/>
            <a:gdLst>
              <a:gd name="connsiteX0" fmla="*/ 9012 w 218982"/>
              <a:gd name="connsiteY0" fmla="*/ 66284 h 222351"/>
              <a:gd name="connsiteX1" fmla="*/ 30910 w 218982"/>
              <a:gd name="connsiteY1" fmla="*/ 31416 h 222351"/>
              <a:gd name="connsiteX2" fmla="*/ 64937 w 218982"/>
              <a:gd name="connsiteY2" fmla="*/ 9180 h 222351"/>
              <a:gd name="connsiteX3" fmla="*/ 109576 w 218982"/>
              <a:gd name="connsiteY3" fmla="*/ 1263 h 222351"/>
              <a:gd name="connsiteX4" fmla="*/ 154383 w 218982"/>
              <a:gd name="connsiteY4" fmla="*/ 9180 h 222351"/>
              <a:gd name="connsiteX5" fmla="*/ 188578 w 218982"/>
              <a:gd name="connsiteY5" fmla="*/ 31416 h 222351"/>
              <a:gd name="connsiteX6" fmla="*/ 210476 w 218982"/>
              <a:gd name="connsiteY6" fmla="*/ 66284 h 222351"/>
              <a:gd name="connsiteX7" fmla="*/ 218225 w 218982"/>
              <a:gd name="connsiteY7" fmla="*/ 111934 h 222351"/>
              <a:gd name="connsiteX8" fmla="*/ 210476 w 218982"/>
              <a:gd name="connsiteY8" fmla="*/ 157415 h 222351"/>
              <a:gd name="connsiteX9" fmla="*/ 188578 w 218982"/>
              <a:gd name="connsiteY9" fmla="*/ 192115 h 222351"/>
              <a:gd name="connsiteX10" fmla="*/ 154383 w 218982"/>
              <a:gd name="connsiteY10" fmla="*/ 214182 h 222351"/>
              <a:gd name="connsiteX11" fmla="*/ 109576 w 218982"/>
              <a:gd name="connsiteY11" fmla="*/ 221931 h 222351"/>
              <a:gd name="connsiteX12" fmla="*/ 64937 w 218982"/>
              <a:gd name="connsiteY12" fmla="*/ 214182 h 222351"/>
              <a:gd name="connsiteX13" fmla="*/ 30910 w 218982"/>
              <a:gd name="connsiteY13" fmla="*/ 192115 h 222351"/>
              <a:gd name="connsiteX14" fmla="*/ 9012 w 218982"/>
              <a:gd name="connsiteY14" fmla="*/ 157415 h 222351"/>
              <a:gd name="connsiteX15" fmla="*/ 1263 w 218982"/>
              <a:gd name="connsiteY15" fmla="*/ 111934 h 222351"/>
              <a:gd name="connsiteX16" fmla="*/ 9012 w 218982"/>
              <a:gd name="connsiteY16" fmla="*/ 66284 h 222351"/>
              <a:gd name="connsiteX17" fmla="*/ 61399 w 218982"/>
              <a:gd name="connsiteY17" fmla="*/ 136527 h 222351"/>
              <a:gd name="connsiteX18" fmla="*/ 69653 w 218982"/>
              <a:gd name="connsiteY18" fmla="*/ 158089 h 222351"/>
              <a:gd name="connsiteX19" fmla="*/ 85319 w 218982"/>
              <a:gd name="connsiteY19" fmla="*/ 173249 h 222351"/>
              <a:gd name="connsiteX20" fmla="*/ 109744 w 218982"/>
              <a:gd name="connsiteY20" fmla="*/ 178976 h 222351"/>
              <a:gd name="connsiteX21" fmla="*/ 134337 w 218982"/>
              <a:gd name="connsiteY21" fmla="*/ 173249 h 222351"/>
              <a:gd name="connsiteX22" fmla="*/ 150172 w 218982"/>
              <a:gd name="connsiteY22" fmla="*/ 158089 h 222351"/>
              <a:gd name="connsiteX23" fmla="*/ 158426 w 218982"/>
              <a:gd name="connsiteY23" fmla="*/ 136527 h 222351"/>
              <a:gd name="connsiteX24" fmla="*/ 160784 w 218982"/>
              <a:gd name="connsiteY24" fmla="*/ 111934 h 222351"/>
              <a:gd name="connsiteX25" fmla="*/ 158426 w 218982"/>
              <a:gd name="connsiteY25" fmla="*/ 87172 h 222351"/>
              <a:gd name="connsiteX26" fmla="*/ 150172 w 218982"/>
              <a:gd name="connsiteY26" fmla="*/ 65611 h 222351"/>
              <a:gd name="connsiteX27" fmla="*/ 134337 w 218982"/>
              <a:gd name="connsiteY27" fmla="*/ 50450 h 222351"/>
              <a:gd name="connsiteX28" fmla="*/ 109744 w 218982"/>
              <a:gd name="connsiteY28" fmla="*/ 44555 h 222351"/>
              <a:gd name="connsiteX29" fmla="*/ 85319 w 218982"/>
              <a:gd name="connsiteY29" fmla="*/ 50450 h 222351"/>
              <a:gd name="connsiteX30" fmla="*/ 69653 w 218982"/>
              <a:gd name="connsiteY30" fmla="*/ 65611 h 222351"/>
              <a:gd name="connsiteX31" fmla="*/ 61399 w 218982"/>
              <a:gd name="connsiteY31" fmla="*/ 87172 h 222351"/>
              <a:gd name="connsiteX32" fmla="*/ 59041 w 218982"/>
              <a:gd name="connsiteY32" fmla="*/ 111934 h 222351"/>
              <a:gd name="connsiteX33" fmla="*/ 61399 w 218982"/>
              <a:gd name="connsiteY33" fmla="*/ 136527 h 222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218982" h="222351">
                <a:moveTo>
                  <a:pt x="9012" y="66284"/>
                </a:moveTo>
                <a:cubicBezTo>
                  <a:pt x="14065" y="52640"/>
                  <a:pt x="21477" y="41017"/>
                  <a:pt x="30910" y="31416"/>
                </a:cubicBezTo>
                <a:cubicBezTo>
                  <a:pt x="40343" y="21814"/>
                  <a:pt x="51798" y="14402"/>
                  <a:pt x="64937" y="9180"/>
                </a:cubicBezTo>
                <a:cubicBezTo>
                  <a:pt x="78244" y="3959"/>
                  <a:pt x="93068" y="1263"/>
                  <a:pt x="109576" y="1263"/>
                </a:cubicBezTo>
                <a:cubicBezTo>
                  <a:pt x="126083" y="1263"/>
                  <a:pt x="141075" y="3959"/>
                  <a:pt x="154383" y="9180"/>
                </a:cubicBezTo>
                <a:cubicBezTo>
                  <a:pt x="167690" y="14402"/>
                  <a:pt x="179145" y="21814"/>
                  <a:pt x="188578" y="31416"/>
                </a:cubicBezTo>
                <a:cubicBezTo>
                  <a:pt x="198011" y="41017"/>
                  <a:pt x="205423" y="52640"/>
                  <a:pt x="210476" y="66284"/>
                </a:cubicBezTo>
                <a:cubicBezTo>
                  <a:pt x="215529" y="79929"/>
                  <a:pt x="218225" y="95089"/>
                  <a:pt x="218225" y="111934"/>
                </a:cubicBezTo>
                <a:cubicBezTo>
                  <a:pt x="218225" y="128779"/>
                  <a:pt x="215698" y="143771"/>
                  <a:pt x="210476" y="157415"/>
                </a:cubicBezTo>
                <a:cubicBezTo>
                  <a:pt x="205254" y="170891"/>
                  <a:pt x="198011" y="182514"/>
                  <a:pt x="188578" y="192115"/>
                </a:cubicBezTo>
                <a:cubicBezTo>
                  <a:pt x="179145" y="201717"/>
                  <a:pt x="167690" y="209129"/>
                  <a:pt x="154383" y="214182"/>
                </a:cubicBezTo>
                <a:cubicBezTo>
                  <a:pt x="141075" y="219235"/>
                  <a:pt x="126083" y="221931"/>
                  <a:pt x="109576" y="221931"/>
                </a:cubicBezTo>
                <a:cubicBezTo>
                  <a:pt x="93068" y="221931"/>
                  <a:pt x="78244" y="219404"/>
                  <a:pt x="64937" y="214182"/>
                </a:cubicBezTo>
                <a:cubicBezTo>
                  <a:pt x="51629" y="209129"/>
                  <a:pt x="40343" y="201717"/>
                  <a:pt x="30910" y="192115"/>
                </a:cubicBezTo>
                <a:cubicBezTo>
                  <a:pt x="21477" y="182514"/>
                  <a:pt x="14065" y="170891"/>
                  <a:pt x="9012" y="157415"/>
                </a:cubicBezTo>
                <a:cubicBezTo>
                  <a:pt x="3790" y="143939"/>
                  <a:pt x="1263" y="128779"/>
                  <a:pt x="1263" y="111934"/>
                </a:cubicBezTo>
                <a:cubicBezTo>
                  <a:pt x="1263" y="95258"/>
                  <a:pt x="3958" y="79929"/>
                  <a:pt x="9012" y="66284"/>
                </a:cubicBezTo>
                <a:close/>
                <a:moveTo>
                  <a:pt x="61399" y="136527"/>
                </a:moveTo>
                <a:cubicBezTo>
                  <a:pt x="63084" y="144444"/>
                  <a:pt x="65779" y="151688"/>
                  <a:pt x="69653" y="158089"/>
                </a:cubicBezTo>
                <a:cubicBezTo>
                  <a:pt x="73528" y="164490"/>
                  <a:pt x="78750" y="169543"/>
                  <a:pt x="85319" y="173249"/>
                </a:cubicBezTo>
                <a:cubicBezTo>
                  <a:pt x="91889" y="176955"/>
                  <a:pt x="99974" y="178976"/>
                  <a:pt x="109744" y="178976"/>
                </a:cubicBezTo>
                <a:cubicBezTo>
                  <a:pt x="119514" y="178976"/>
                  <a:pt x="127600" y="177123"/>
                  <a:pt x="134337" y="173249"/>
                </a:cubicBezTo>
                <a:cubicBezTo>
                  <a:pt x="140907" y="169543"/>
                  <a:pt x="146297" y="164321"/>
                  <a:pt x="150172" y="158089"/>
                </a:cubicBezTo>
                <a:cubicBezTo>
                  <a:pt x="154046" y="151688"/>
                  <a:pt x="156910" y="144613"/>
                  <a:pt x="158426" y="136527"/>
                </a:cubicBezTo>
                <a:cubicBezTo>
                  <a:pt x="160110" y="128610"/>
                  <a:pt x="160784" y="120356"/>
                  <a:pt x="160784" y="111934"/>
                </a:cubicBezTo>
                <a:cubicBezTo>
                  <a:pt x="160784" y="103511"/>
                  <a:pt x="159942" y="95258"/>
                  <a:pt x="158426" y="87172"/>
                </a:cubicBezTo>
                <a:cubicBezTo>
                  <a:pt x="156741" y="79086"/>
                  <a:pt x="154046" y="71843"/>
                  <a:pt x="150172" y="65611"/>
                </a:cubicBezTo>
                <a:cubicBezTo>
                  <a:pt x="146297" y="59378"/>
                  <a:pt x="140907" y="54325"/>
                  <a:pt x="134337" y="50450"/>
                </a:cubicBezTo>
                <a:cubicBezTo>
                  <a:pt x="127768" y="46576"/>
                  <a:pt x="119514" y="44555"/>
                  <a:pt x="109744" y="44555"/>
                </a:cubicBezTo>
                <a:cubicBezTo>
                  <a:pt x="99974" y="44555"/>
                  <a:pt x="91889" y="46576"/>
                  <a:pt x="85319" y="50450"/>
                </a:cubicBezTo>
                <a:cubicBezTo>
                  <a:pt x="78750" y="54325"/>
                  <a:pt x="73696" y="59378"/>
                  <a:pt x="69653" y="65611"/>
                </a:cubicBezTo>
                <a:cubicBezTo>
                  <a:pt x="65779" y="71843"/>
                  <a:pt x="62915" y="78918"/>
                  <a:pt x="61399" y="87172"/>
                </a:cubicBezTo>
                <a:cubicBezTo>
                  <a:pt x="59715" y="95258"/>
                  <a:pt x="59041" y="103511"/>
                  <a:pt x="59041" y="111934"/>
                </a:cubicBezTo>
                <a:cubicBezTo>
                  <a:pt x="58873" y="120356"/>
                  <a:pt x="59715" y="128442"/>
                  <a:pt x="61399" y="136527"/>
                </a:cubicBez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8" name="Freeform: Shape 57">
            <a:extLst>
              <a:ext uri="{FF2B5EF4-FFF2-40B4-BE49-F238E27FC236}">
                <a16:creationId xmlns:a16="http://schemas.microsoft.com/office/drawing/2014/main" id="{7FC3FCC2-EF96-4D46-903A-16017B35098F}"/>
              </a:ext>
            </a:extLst>
          </p:cNvPr>
          <p:cNvSpPr/>
          <p:nvPr/>
        </p:nvSpPr>
        <p:spPr>
          <a:xfrm>
            <a:off x="1946398" y="1159284"/>
            <a:ext cx="181868" cy="198821"/>
          </a:xfrm>
          <a:custGeom>
            <a:avLst/>
            <a:gdLst>
              <a:gd name="connsiteX0" fmla="*/ 56177 w 198768"/>
              <a:gd name="connsiteY0" fmla="*/ 6991 h 217298"/>
              <a:gd name="connsiteX1" fmla="*/ 56177 w 198768"/>
              <a:gd name="connsiteY1" fmla="*/ 36132 h 217298"/>
              <a:gd name="connsiteX2" fmla="*/ 57357 w 198768"/>
              <a:gd name="connsiteY2" fmla="*/ 36132 h 217298"/>
              <a:gd name="connsiteX3" fmla="*/ 85824 w 198768"/>
              <a:gd name="connsiteY3" fmla="*/ 9517 h 217298"/>
              <a:gd name="connsiteX4" fmla="*/ 121535 w 198768"/>
              <a:gd name="connsiteY4" fmla="*/ 1263 h 217298"/>
              <a:gd name="connsiteX5" fmla="*/ 159436 w 198768"/>
              <a:gd name="connsiteY5" fmla="*/ 7496 h 217298"/>
              <a:gd name="connsiteX6" fmla="*/ 182682 w 198768"/>
              <a:gd name="connsiteY6" fmla="*/ 25015 h 217298"/>
              <a:gd name="connsiteX7" fmla="*/ 194642 w 198768"/>
              <a:gd name="connsiteY7" fmla="*/ 52135 h 217298"/>
              <a:gd name="connsiteX8" fmla="*/ 198011 w 198768"/>
              <a:gd name="connsiteY8" fmla="*/ 87677 h 217298"/>
              <a:gd name="connsiteX9" fmla="*/ 198011 w 198768"/>
              <a:gd name="connsiteY9" fmla="*/ 216709 h 217298"/>
              <a:gd name="connsiteX10" fmla="*/ 140402 w 198768"/>
              <a:gd name="connsiteY10" fmla="*/ 216709 h 217298"/>
              <a:gd name="connsiteX11" fmla="*/ 140402 w 198768"/>
              <a:gd name="connsiteY11" fmla="*/ 98290 h 217298"/>
              <a:gd name="connsiteX12" fmla="*/ 132316 w 198768"/>
              <a:gd name="connsiteY12" fmla="*/ 59546 h 217298"/>
              <a:gd name="connsiteX13" fmla="*/ 103511 w 198768"/>
              <a:gd name="connsiteY13" fmla="*/ 46744 h 217298"/>
              <a:gd name="connsiteX14" fmla="*/ 69485 w 198768"/>
              <a:gd name="connsiteY14" fmla="*/ 60726 h 217298"/>
              <a:gd name="connsiteX15" fmla="*/ 58873 w 198768"/>
              <a:gd name="connsiteY15" fmla="*/ 106712 h 217298"/>
              <a:gd name="connsiteX16" fmla="*/ 58873 w 198768"/>
              <a:gd name="connsiteY16" fmla="*/ 216709 h 217298"/>
              <a:gd name="connsiteX17" fmla="*/ 1263 w 198768"/>
              <a:gd name="connsiteY17" fmla="*/ 216709 h 217298"/>
              <a:gd name="connsiteX18" fmla="*/ 1263 w 198768"/>
              <a:gd name="connsiteY18" fmla="*/ 6991 h 217298"/>
              <a:gd name="connsiteX19" fmla="*/ 56177 w 198768"/>
              <a:gd name="connsiteY19" fmla="*/ 6991 h 2172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98768" h="217298">
                <a:moveTo>
                  <a:pt x="56177" y="6991"/>
                </a:moveTo>
                <a:lnTo>
                  <a:pt x="56177" y="36132"/>
                </a:lnTo>
                <a:lnTo>
                  <a:pt x="57357" y="36132"/>
                </a:lnTo>
                <a:cubicBezTo>
                  <a:pt x="64600" y="24004"/>
                  <a:pt x="74201" y="15076"/>
                  <a:pt x="85824" y="9517"/>
                </a:cubicBezTo>
                <a:cubicBezTo>
                  <a:pt x="97447" y="3958"/>
                  <a:pt x="109407" y="1263"/>
                  <a:pt x="121535" y="1263"/>
                </a:cubicBezTo>
                <a:cubicBezTo>
                  <a:pt x="136864" y="1263"/>
                  <a:pt x="149498" y="3285"/>
                  <a:pt x="159436" y="7496"/>
                </a:cubicBezTo>
                <a:cubicBezTo>
                  <a:pt x="169375" y="11707"/>
                  <a:pt x="177123" y="17434"/>
                  <a:pt x="182682" y="25015"/>
                </a:cubicBezTo>
                <a:cubicBezTo>
                  <a:pt x="188409" y="32426"/>
                  <a:pt x="192284" y="41523"/>
                  <a:pt x="194642" y="52135"/>
                </a:cubicBezTo>
                <a:cubicBezTo>
                  <a:pt x="197000" y="62747"/>
                  <a:pt x="198011" y="74707"/>
                  <a:pt x="198011" y="87677"/>
                </a:cubicBezTo>
                <a:lnTo>
                  <a:pt x="198011" y="216709"/>
                </a:lnTo>
                <a:lnTo>
                  <a:pt x="140402" y="216709"/>
                </a:lnTo>
                <a:lnTo>
                  <a:pt x="140402" y="98290"/>
                </a:lnTo>
                <a:cubicBezTo>
                  <a:pt x="140402" y="80939"/>
                  <a:pt x="137706" y="68137"/>
                  <a:pt x="132316" y="59546"/>
                </a:cubicBezTo>
                <a:cubicBezTo>
                  <a:pt x="126926" y="50956"/>
                  <a:pt x="117324" y="46744"/>
                  <a:pt x="103511" y="46744"/>
                </a:cubicBezTo>
                <a:cubicBezTo>
                  <a:pt x="87846" y="46744"/>
                  <a:pt x="76391" y="51461"/>
                  <a:pt x="69485" y="60726"/>
                </a:cubicBezTo>
                <a:cubicBezTo>
                  <a:pt x="62410" y="69990"/>
                  <a:pt x="58873" y="85487"/>
                  <a:pt x="58873" y="106712"/>
                </a:cubicBezTo>
                <a:lnTo>
                  <a:pt x="58873" y="216709"/>
                </a:lnTo>
                <a:lnTo>
                  <a:pt x="1263" y="216709"/>
                </a:lnTo>
                <a:lnTo>
                  <a:pt x="1263" y="6991"/>
                </a:lnTo>
                <a:lnTo>
                  <a:pt x="56177" y="6991"/>
                </a:ln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9" name="Freeform: Shape 58">
            <a:extLst>
              <a:ext uri="{FF2B5EF4-FFF2-40B4-BE49-F238E27FC236}">
                <a16:creationId xmlns:a16="http://schemas.microsoft.com/office/drawing/2014/main" id="{EFC947FC-CE8F-42A7-B9BE-5DE8A134F936}"/>
              </a:ext>
            </a:extLst>
          </p:cNvPr>
          <p:cNvSpPr/>
          <p:nvPr/>
        </p:nvSpPr>
        <p:spPr>
          <a:xfrm>
            <a:off x="316526" y="315913"/>
            <a:ext cx="60109" cy="266636"/>
          </a:xfrm>
          <a:custGeom>
            <a:avLst/>
            <a:gdLst>
              <a:gd name="connsiteX0" fmla="*/ 65105 w 65694"/>
              <a:gd name="connsiteY0" fmla="*/ 1263 h 291415"/>
              <a:gd name="connsiteX1" fmla="*/ 65105 w 65694"/>
              <a:gd name="connsiteY1" fmla="*/ 290826 h 291415"/>
              <a:gd name="connsiteX2" fmla="*/ 1263 w 65694"/>
              <a:gd name="connsiteY2" fmla="*/ 290826 h 291415"/>
              <a:gd name="connsiteX3" fmla="*/ 1263 w 65694"/>
              <a:gd name="connsiteY3" fmla="*/ 1263 h 291415"/>
              <a:gd name="connsiteX4" fmla="*/ 65105 w 65694"/>
              <a:gd name="connsiteY4" fmla="*/ 1263 h 2914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5694" h="291415">
                <a:moveTo>
                  <a:pt x="65105" y="1263"/>
                </a:moveTo>
                <a:lnTo>
                  <a:pt x="65105" y="290826"/>
                </a:lnTo>
                <a:lnTo>
                  <a:pt x="1263" y="290826"/>
                </a:lnTo>
                <a:lnTo>
                  <a:pt x="1263" y="1263"/>
                </a:lnTo>
                <a:lnTo>
                  <a:pt x="65105" y="1263"/>
                </a:lnTo>
                <a:close/>
              </a:path>
            </a:pathLst>
          </a:custGeom>
          <a:solidFill>
            <a:srgbClr val="FF79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0" name="Freeform: Shape 59">
            <a:extLst>
              <a:ext uri="{FF2B5EF4-FFF2-40B4-BE49-F238E27FC236}">
                <a16:creationId xmlns:a16="http://schemas.microsoft.com/office/drawing/2014/main" id="{0288D545-B60D-4529-BDB1-107B8F5A16A7}"/>
              </a:ext>
            </a:extLst>
          </p:cNvPr>
          <p:cNvSpPr/>
          <p:nvPr/>
        </p:nvSpPr>
        <p:spPr>
          <a:xfrm>
            <a:off x="316526" y="1496202"/>
            <a:ext cx="65069" cy="3331385"/>
          </a:xfrm>
          <a:custGeom>
            <a:avLst/>
            <a:gdLst>
              <a:gd name="connsiteX0" fmla="*/ 65105 w 65694"/>
              <a:gd name="connsiteY0" fmla="*/ 1263 h 3037122"/>
              <a:gd name="connsiteX1" fmla="*/ 65105 w 65694"/>
              <a:gd name="connsiteY1" fmla="*/ 3037038 h 3037122"/>
              <a:gd name="connsiteX2" fmla="*/ 1263 w 65694"/>
              <a:gd name="connsiteY2" fmla="*/ 3037038 h 3037122"/>
              <a:gd name="connsiteX3" fmla="*/ 1263 w 65694"/>
              <a:gd name="connsiteY3" fmla="*/ 1263 h 3037122"/>
              <a:gd name="connsiteX4" fmla="*/ 65105 w 65694"/>
              <a:gd name="connsiteY4" fmla="*/ 1263 h 30371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5694" h="3037122">
                <a:moveTo>
                  <a:pt x="65105" y="1263"/>
                </a:moveTo>
                <a:lnTo>
                  <a:pt x="65105" y="3037038"/>
                </a:lnTo>
                <a:lnTo>
                  <a:pt x="1263" y="3037038"/>
                </a:lnTo>
                <a:lnTo>
                  <a:pt x="1263" y="1263"/>
                </a:lnTo>
                <a:lnTo>
                  <a:pt x="65105" y="1263"/>
                </a:lnTo>
                <a:close/>
              </a:path>
            </a:pathLst>
          </a:custGeom>
          <a:solidFill>
            <a:srgbClr val="FF79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39" name="Title 1">
            <a:extLst>
              <a:ext uri="{FF2B5EF4-FFF2-40B4-BE49-F238E27FC236}">
                <a16:creationId xmlns:a16="http://schemas.microsoft.com/office/drawing/2014/main" id="{D6394680-080B-42CB-BA0D-B223D3A7346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70028" y="1751498"/>
            <a:ext cx="6486419" cy="1676728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lnSpc>
                <a:spcPct val="85000"/>
              </a:lnSpc>
              <a:defRPr sz="3500" baseline="0">
                <a:solidFill>
                  <a:schemeClr val="tx1"/>
                </a:solidFill>
              </a:defRPr>
            </a:lvl1pPr>
          </a:lstStyle>
          <a:p>
            <a:r>
              <a:rPr lang="en-US" dirty="0" err="1"/>
              <a:t>Cliquez</a:t>
            </a:r>
            <a:r>
              <a:rPr lang="en-US" dirty="0"/>
              <a:t> pour modifier le </a:t>
            </a:r>
            <a:r>
              <a:rPr lang="en-US" dirty="0" err="1"/>
              <a:t>titre</a:t>
            </a:r>
            <a:endParaRPr lang="en-GB" dirty="0"/>
          </a:p>
        </p:txBody>
      </p:sp>
      <p:sp>
        <p:nvSpPr>
          <p:cNvPr id="40" name="Subtitle 2">
            <a:extLst>
              <a:ext uri="{FF2B5EF4-FFF2-40B4-BE49-F238E27FC236}">
                <a16:creationId xmlns:a16="http://schemas.microsoft.com/office/drawing/2014/main" id="{9ECC6CC8-CF1C-430F-898E-6B57682FAB9E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76596" y="3698197"/>
            <a:ext cx="6500863" cy="527728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baseline="0">
                <a:solidFill>
                  <a:schemeClr val="tx1"/>
                </a:solidFill>
              </a:defRPr>
            </a:lvl1pPr>
            <a:lvl2pPr marL="180975" indent="-180975" algn="l">
              <a:buClr>
                <a:schemeClr val="bg2"/>
              </a:buClr>
              <a:buSzPct val="100000"/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</a:defRPr>
            </a:lvl2pPr>
            <a:lvl3pPr marL="406800" indent="-190800" algn="l">
              <a:spcBef>
                <a:spcPts val="336"/>
              </a:spcBef>
              <a:buClrTx/>
              <a:buFont typeface="Helvetica 55 Roman" panose="020B0604020202020204" pitchFamily="34" charset="0"/>
              <a:buChar char="–"/>
              <a:defRPr>
                <a:solidFill>
                  <a:schemeClr val="tx1"/>
                </a:solidFill>
                <a:latin typeface="Helvetica 55 Roman" panose="020B0604020202020204" pitchFamily="34" charset="0"/>
              </a:defRPr>
            </a:lvl3pPr>
            <a:lvl4pPr marL="594000" indent="-172800" algn="l">
              <a:spcBef>
                <a:spcPts val="24"/>
              </a:spcBef>
              <a:buFont typeface="Helvetica 55 Roman" panose="020B0604020202020204" pitchFamily="34" charset="0"/>
              <a:buChar char="–"/>
              <a:defRPr>
                <a:solidFill>
                  <a:schemeClr val="tx1"/>
                </a:solidFill>
              </a:defRPr>
            </a:lvl4pPr>
            <a:lvl5pPr marL="799200" indent="-190800" algn="l">
              <a:buFont typeface="Helvetica 55 Roman" panose="020B0604020202020204" pitchFamily="34" charset="0"/>
              <a:buChar char="–"/>
              <a:defRPr>
                <a:solidFill>
                  <a:schemeClr val="tx1"/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dirty="0"/>
              <a:t>Cliquez pour modifier le nom du présentateur</a:t>
            </a:r>
          </a:p>
        </p:txBody>
      </p:sp>
    </p:spTree>
    <p:extLst>
      <p:ext uri="{BB962C8B-B14F-4D97-AF65-F5344CB8AC3E}">
        <p14:creationId xmlns:p14="http://schemas.microsoft.com/office/powerpoint/2010/main" val="10797439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/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asque contenu noi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31517ED7-AAC6-4B18-9F06-3B88E6ACB955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14325" y="267494"/>
            <a:ext cx="8515349" cy="4283869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defRPr sz="3000"/>
            </a:lvl1pPr>
            <a:lvl2pPr marL="361950" indent="-361950">
              <a:spcBef>
                <a:spcPts val="0"/>
              </a:spcBef>
              <a:buClrTx/>
              <a:buSzPct val="100000"/>
              <a:buFont typeface="+mj-lt"/>
              <a:buAutoNum type="arabicPeriod"/>
              <a:defRPr sz="3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dirty="0" err="1"/>
              <a:t>Cliquez</a:t>
            </a:r>
            <a:r>
              <a:rPr lang="en-US" dirty="0"/>
              <a:t> pour modifier le </a:t>
            </a:r>
            <a:r>
              <a:rPr lang="en-US" dirty="0" err="1"/>
              <a:t>contenu</a:t>
            </a:r>
            <a:endParaRPr lang="en-US" dirty="0"/>
          </a:p>
          <a:p>
            <a:pPr lvl="1"/>
            <a:r>
              <a:rPr lang="en-US" dirty="0" err="1"/>
              <a:t>Deuxième</a:t>
            </a:r>
            <a:r>
              <a:rPr lang="en-US" dirty="0"/>
              <a:t> </a:t>
            </a:r>
            <a:r>
              <a:rPr lang="en-US" dirty="0" err="1"/>
              <a:t>niveau</a:t>
            </a:r>
            <a:endParaRPr lang="en-US" dirty="0"/>
          </a:p>
        </p:txBody>
      </p:sp>
      <p:sp>
        <p:nvSpPr>
          <p:cNvPr id="7" name="TextBox 3">
            <a:extLst>
              <a:ext uri="{FF2B5EF4-FFF2-40B4-BE49-F238E27FC236}">
                <a16:creationId xmlns:a16="http://schemas.microsoft.com/office/drawing/2014/main" id="{CA7FA62D-049C-45A6-9ADB-A016CE8F04B5}"/>
              </a:ext>
            </a:extLst>
          </p:cNvPr>
          <p:cNvSpPr txBox="1"/>
          <p:nvPr/>
        </p:nvSpPr>
        <p:spPr>
          <a:xfrm>
            <a:off x="619545" y="4749146"/>
            <a:ext cx="65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endParaRPr kumimoji="0" lang="fr-FR" sz="800" b="0" i="0" u="none" strike="noStrike" kern="120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Helvetica 75 Bold" panose="020B08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084853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asque section noi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7">
            <a:extLst>
              <a:ext uri="{FF2B5EF4-FFF2-40B4-BE49-F238E27FC236}">
                <a16:creationId xmlns:a16="http://schemas.microsoft.com/office/drawing/2014/main" id="{038CAC41-658F-4456-BB47-DE66AB468F0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13769" y="268288"/>
            <a:ext cx="6096839" cy="428307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lnSpc>
                <a:spcPct val="85000"/>
              </a:lnSpc>
              <a:spcBef>
                <a:spcPts val="0"/>
              </a:spcBef>
              <a:buNone/>
              <a:defRPr sz="5500" baseline="0"/>
            </a:lvl1pPr>
            <a:lvl2pPr>
              <a:lnSpc>
                <a:spcPct val="85000"/>
              </a:lnSpc>
              <a:spcBef>
                <a:spcPts val="0"/>
              </a:spcBef>
              <a:defRPr sz="5500"/>
            </a:lvl2pPr>
            <a:lvl3pPr>
              <a:defRPr sz="5500"/>
            </a:lvl3pPr>
            <a:lvl4pPr>
              <a:defRPr sz="5500"/>
            </a:lvl4pPr>
            <a:lvl5pPr>
              <a:defRPr sz="5500"/>
            </a:lvl5pPr>
          </a:lstStyle>
          <a:p>
            <a:pPr lvl="0"/>
            <a:r>
              <a:rPr lang="fr-FR" noProof="0" dirty="0"/>
              <a:t>Cliquez pour modifier le nom de la section </a:t>
            </a:r>
          </a:p>
          <a:p>
            <a:pPr lvl="1"/>
            <a:r>
              <a:rPr lang="fr-FR" noProof="0" dirty="0"/>
              <a:t>Deuxième niveau</a:t>
            </a:r>
          </a:p>
        </p:txBody>
      </p:sp>
      <p:sp>
        <p:nvSpPr>
          <p:cNvPr id="6" name="TextBox 3">
            <a:extLst>
              <a:ext uri="{FF2B5EF4-FFF2-40B4-BE49-F238E27FC236}">
                <a16:creationId xmlns:a16="http://schemas.microsoft.com/office/drawing/2014/main" id="{3ACBDFAB-78DC-434A-BF2D-73F20B562C6D}"/>
              </a:ext>
            </a:extLst>
          </p:cNvPr>
          <p:cNvSpPr txBox="1"/>
          <p:nvPr/>
        </p:nvSpPr>
        <p:spPr>
          <a:xfrm>
            <a:off x="619545" y="4749146"/>
            <a:ext cx="65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endParaRPr kumimoji="0" lang="fr-FR" sz="800" b="0" i="0" u="none" strike="noStrike" kern="120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Helvetica 75 Bold" panose="020B08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37615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asque 2 contenus noi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C664517F-7FFC-4DCB-ABE3-27FB09ED6FB8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314326" y="1184275"/>
            <a:ext cx="3966930" cy="3365499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400" baseline="0"/>
            </a:lvl1pPr>
            <a:lvl2pPr>
              <a:defRPr sz="1400" baseline="0">
                <a:solidFill>
                  <a:schemeClr val="tx1"/>
                </a:solidFill>
              </a:defRPr>
            </a:lvl2pPr>
            <a:lvl3pPr>
              <a:defRPr sz="1400" baseline="0">
                <a:solidFill>
                  <a:schemeClr val="tx1"/>
                </a:solidFill>
              </a:defRPr>
            </a:lvl3pPr>
            <a:lvl4pPr>
              <a:defRPr sz="1400" baseline="0">
                <a:solidFill>
                  <a:schemeClr val="tx1"/>
                </a:solidFill>
              </a:defRPr>
            </a:lvl4pPr>
            <a:lvl5pPr>
              <a:defRPr sz="1400" baseline="0">
                <a:solidFill>
                  <a:schemeClr val="tx1"/>
                </a:solidFill>
              </a:defRPr>
            </a:lvl5pPr>
            <a:lvl6pPr>
              <a:defRPr sz="14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noProof="0" dirty="0"/>
              <a:t>Cliquez pour modifier le texte</a:t>
            </a:r>
          </a:p>
          <a:p>
            <a:pPr lvl="1"/>
            <a:r>
              <a:rPr lang="fr-FR" noProof="0" dirty="0"/>
              <a:t>Deuxième niveau</a:t>
            </a:r>
          </a:p>
          <a:p>
            <a:pPr lvl="2"/>
            <a:r>
              <a:rPr lang="fr-FR" noProof="0" dirty="0"/>
              <a:t>Troisième niveau</a:t>
            </a:r>
          </a:p>
          <a:p>
            <a:pPr lvl="3"/>
            <a:r>
              <a:rPr lang="fr-FR" noProof="0" dirty="0"/>
              <a:t>Quatrième niveau</a:t>
            </a:r>
          </a:p>
          <a:p>
            <a:pPr lvl="4"/>
            <a:r>
              <a:rPr lang="fr-FR" noProof="0" dirty="0"/>
              <a:t>Cinquième niveau</a:t>
            </a:r>
          </a:p>
          <a:p>
            <a:pPr lvl="5"/>
            <a:r>
              <a:rPr lang="fr-FR" noProof="0" dirty="0"/>
              <a:t>Sixième niveau</a:t>
            </a:r>
          </a:p>
        </p:txBody>
      </p:sp>
      <p:sp>
        <p:nvSpPr>
          <p:cNvPr id="9" name="Content Placeholder 3">
            <a:extLst>
              <a:ext uri="{FF2B5EF4-FFF2-40B4-BE49-F238E27FC236}">
                <a16:creationId xmlns:a16="http://schemas.microsoft.com/office/drawing/2014/main" id="{4886E5A8-87B3-4DFD-9E39-1A20CAEDE177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4864795" y="1183698"/>
            <a:ext cx="3964880" cy="3364418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400"/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  <a:lvl6pPr>
              <a:defRPr sz="14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noProof="0" dirty="0"/>
              <a:t>Cliquez pour modifier le texte</a:t>
            </a:r>
          </a:p>
          <a:p>
            <a:pPr lvl="1"/>
            <a:r>
              <a:rPr lang="fr-FR" noProof="0" dirty="0"/>
              <a:t>Deuxième niveau</a:t>
            </a:r>
          </a:p>
          <a:p>
            <a:pPr lvl="2"/>
            <a:r>
              <a:rPr lang="fr-FR" noProof="0" dirty="0"/>
              <a:t>Troisième niveau</a:t>
            </a:r>
          </a:p>
          <a:p>
            <a:pPr lvl="3"/>
            <a:r>
              <a:rPr lang="fr-FR" noProof="0" dirty="0"/>
              <a:t>Quatrième niveau</a:t>
            </a:r>
          </a:p>
          <a:p>
            <a:pPr lvl="4"/>
            <a:r>
              <a:rPr lang="fr-FR" noProof="0" dirty="0"/>
              <a:t>Cinquième niveau</a:t>
            </a:r>
          </a:p>
          <a:p>
            <a:pPr lvl="5"/>
            <a:r>
              <a:rPr lang="fr-FR" noProof="0" dirty="0"/>
              <a:t>Sixième niveau</a:t>
            </a:r>
          </a:p>
        </p:txBody>
      </p:sp>
      <p:sp>
        <p:nvSpPr>
          <p:cNvPr id="10" name="Title 4">
            <a:extLst>
              <a:ext uri="{FF2B5EF4-FFF2-40B4-BE49-F238E27FC236}">
                <a16:creationId xmlns:a16="http://schemas.microsoft.com/office/drawing/2014/main" id="{E030F934-2754-4101-AFBE-0C935D9A01C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14325" y="267494"/>
            <a:ext cx="8515350" cy="743744"/>
          </a:xfrm>
          <a:prstGeom prst="rect">
            <a:avLst/>
          </a:prstGeom>
        </p:spPr>
        <p:txBody>
          <a:bodyPr/>
          <a:lstStyle/>
          <a:p>
            <a:r>
              <a:rPr lang="fr-FR" noProof="0" dirty="0"/>
              <a:t>Cliquez pour modifier le titre</a:t>
            </a:r>
            <a:endParaRPr lang="en-GB" dirty="0"/>
          </a:p>
        </p:txBody>
      </p:sp>
      <p:sp>
        <p:nvSpPr>
          <p:cNvPr id="11" name="TextBox 6">
            <a:extLst>
              <a:ext uri="{FF2B5EF4-FFF2-40B4-BE49-F238E27FC236}">
                <a16:creationId xmlns:a16="http://schemas.microsoft.com/office/drawing/2014/main" id="{70F57368-4D95-4C93-B58F-8D47509D4EE1}"/>
              </a:ext>
            </a:extLst>
          </p:cNvPr>
          <p:cNvSpPr txBox="1"/>
          <p:nvPr/>
        </p:nvSpPr>
        <p:spPr>
          <a:xfrm>
            <a:off x="619545" y="4749146"/>
            <a:ext cx="65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endParaRPr kumimoji="0" lang="fr-FR" sz="800" b="0" i="0" u="none" strike="noStrike" kern="120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Helvetica 75 Bold" panose="020B08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47661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5"/>
          <p:cNvGrpSpPr/>
          <p:nvPr userDrawn="1"/>
        </p:nvGrpSpPr>
        <p:grpSpPr>
          <a:xfrm>
            <a:off x="8645463" y="4721783"/>
            <a:ext cx="321789" cy="294746"/>
            <a:chOff x="360362" y="1781889"/>
            <a:chExt cx="1144765" cy="1144191"/>
          </a:xfrm>
        </p:grpSpPr>
        <p:sp>
          <p:nvSpPr>
            <p:cNvPr id="3" name="Rectangle 2"/>
            <p:cNvSpPr>
              <a:spLocks noChangeArrowheads="1"/>
            </p:cNvSpPr>
            <p:nvPr/>
          </p:nvSpPr>
          <p:spPr bwMode="auto">
            <a:xfrm>
              <a:off x="360362" y="1781889"/>
              <a:ext cx="1144765" cy="1144191"/>
            </a:xfrm>
            <a:prstGeom prst="rect">
              <a:avLst/>
            </a:prstGeom>
            <a:solidFill>
              <a:srgbClr val="FF6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defTabSz="914377" fontAlgn="auto">
                <a:lnSpc>
                  <a:spcPct val="90000"/>
                </a:lnSpc>
                <a:spcBef>
                  <a:spcPts val="0"/>
                </a:spcBef>
                <a:spcAft>
                  <a:spcPts val="1200"/>
                </a:spcAft>
                <a:defRPr/>
              </a:pPr>
              <a:endParaRPr lang="en-GB" sz="1800" kern="0" dirty="0">
                <a:solidFill>
                  <a:srgbClr val="FF6600"/>
                </a:solidFill>
                <a:latin typeface="Helvetica 75 Bold" panose="020B0804020202020204" pitchFamily="34" charset="0"/>
              </a:endParaRPr>
            </a:p>
          </p:txBody>
        </p:sp>
        <p:sp>
          <p:nvSpPr>
            <p:cNvPr id="4" name="Freeform 7"/>
            <p:cNvSpPr>
              <a:spLocks noEditPoints="1"/>
            </p:cNvSpPr>
            <p:nvPr/>
          </p:nvSpPr>
          <p:spPr bwMode="auto">
            <a:xfrm>
              <a:off x="702813" y="2650392"/>
              <a:ext cx="142160" cy="166334"/>
            </a:xfrm>
            <a:custGeom>
              <a:avLst/>
              <a:gdLst>
                <a:gd name="T0" fmla="*/ 31 w 104"/>
                <a:gd name="T1" fmla="*/ 85 h 122"/>
                <a:gd name="T2" fmla="*/ 45 w 104"/>
                <a:gd name="T3" fmla="*/ 101 h 122"/>
                <a:gd name="T4" fmla="*/ 73 w 104"/>
                <a:gd name="T5" fmla="*/ 88 h 122"/>
                <a:gd name="T6" fmla="*/ 73 w 104"/>
                <a:gd name="T7" fmla="*/ 60 h 122"/>
                <a:gd name="T8" fmla="*/ 31 w 104"/>
                <a:gd name="T9" fmla="*/ 85 h 122"/>
                <a:gd name="T10" fmla="*/ 74 w 104"/>
                <a:gd name="T11" fmla="*/ 110 h 122"/>
                <a:gd name="T12" fmla="*/ 35 w 104"/>
                <a:gd name="T13" fmla="*/ 122 h 122"/>
                <a:gd name="T14" fmla="*/ 0 w 104"/>
                <a:gd name="T15" fmla="*/ 88 h 122"/>
                <a:gd name="T16" fmla="*/ 74 w 104"/>
                <a:gd name="T17" fmla="*/ 42 h 122"/>
                <a:gd name="T18" fmla="*/ 74 w 104"/>
                <a:gd name="T19" fmla="*/ 35 h 122"/>
                <a:gd name="T20" fmla="*/ 56 w 104"/>
                <a:gd name="T21" fmla="*/ 22 h 122"/>
                <a:gd name="T22" fmla="*/ 27 w 104"/>
                <a:gd name="T23" fmla="*/ 35 h 122"/>
                <a:gd name="T24" fmla="*/ 6 w 104"/>
                <a:gd name="T25" fmla="*/ 23 h 122"/>
                <a:gd name="T26" fmla="*/ 56 w 104"/>
                <a:gd name="T27" fmla="*/ 0 h 122"/>
                <a:gd name="T28" fmla="*/ 104 w 104"/>
                <a:gd name="T29" fmla="*/ 35 h 122"/>
                <a:gd name="T30" fmla="*/ 104 w 104"/>
                <a:gd name="T31" fmla="*/ 120 h 122"/>
                <a:gd name="T32" fmla="*/ 77 w 104"/>
                <a:gd name="T33" fmla="*/ 120 h 122"/>
                <a:gd name="T34" fmla="*/ 74 w 104"/>
                <a:gd name="T35" fmla="*/ 11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04" h="122">
                  <a:moveTo>
                    <a:pt x="31" y="85"/>
                  </a:moveTo>
                  <a:cubicBezTo>
                    <a:pt x="31" y="93"/>
                    <a:pt x="36" y="101"/>
                    <a:pt x="45" y="101"/>
                  </a:cubicBezTo>
                  <a:cubicBezTo>
                    <a:pt x="54" y="101"/>
                    <a:pt x="64" y="97"/>
                    <a:pt x="73" y="88"/>
                  </a:cubicBezTo>
                  <a:cubicBezTo>
                    <a:pt x="73" y="60"/>
                    <a:pt x="73" y="60"/>
                    <a:pt x="73" y="60"/>
                  </a:cubicBezTo>
                  <a:cubicBezTo>
                    <a:pt x="44" y="64"/>
                    <a:pt x="31" y="71"/>
                    <a:pt x="31" y="85"/>
                  </a:cubicBezTo>
                  <a:moveTo>
                    <a:pt x="74" y="110"/>
                  </a:moveTo>
                  <a:cubicBezTo>
                    <a:pt x="62" y="118"/>
                    <a:pt x="49" y="122"/>
                    <a:pt x="35" y="122"/>
                  </a:cubicBezTo>
                  <a:cubicBezTo>
                    <a:pt x="13" y="122"/>
                    <a:pt x="0" y="107"/>
                    <a:pt x="0" y="88"/>
                  </a:cubicBezTo>
                  <a:cubicBezTo>
                    <a:pt x="0" y="61"/>
                    <a:pt x="24" y="47"/>
                    <a:pt x="74" y="42"/>
                  </a:cubicBezTo>
                  <a:cubicBezTo>
                    <a:pt x="74" y="35"/>
                    <a:pt x="74" y="35"/>
                    <a:pt x="74" y="35"/>
                  </a:cubicBezTo>
                  <a:cubicBezTo>
                    <a:pt x="74" y="27"/>
                    <a:pt x="68" y="22"/>
                    <a:pt x="56" y="22"/>
                  </a:cubicBezTo>
                  <a:cubicBezTo>
                    <a:pt x="44" y="22"/>
                    <a:pt x="34" y="26"/>
                    <a:pt x="27" y="35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17" y="8"/>
                    <a:pt x="34" y="0"/>
                    <a:pt x="56" y="0"/>
                  </a:cubicBezTo>
                  <a:cubicBezTo>
                    <a:pt x="87" y="0"/>
                    <a:pt x="104" y="14"/>
                    <a:pt x="104" y="35"/>
                  </a:cubicBezTo>
                  <a:cubicBezTo>
                    <a:pt x="104" y="35"/>
                    <a:pt x="104" y="120"/>
                    <a:pt x="104" y="120"/>
                  </a:cubicBezTo>
                  <a:cubicBezTo>
                    <a:pt x="77" y="120"/>
                    <a:pt x="77" y="120"/>
                    <a:pt x="77" y="120"/>
                  </a:cubicBezTo>
                  <a:lnTo>
                    <a:pt x="74" y="11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defTabSz="914377" fontAlgn="auto">
                <a:lnSpc>
                  <a:spcPct val="90000"/>
                </a:lnSpc>
                <a:spcBef>
                  <a:spcPts val="0"/>
                </a:spcBef>
                <a:spcAft>
                  <a:spcPts val="1200"/>
                </a:spcAft>
                <a:defRPr/>
              </a:pPr>
              <a:endParaRPr lang="en-GB" sz="1800" kern="0" dirty="0">
                <a:solidFill>
                  <a:sysClr val="windowText" lastClr="000000"/>
                </a:solidFill>
                <a:latin typeface="Helvetica 75 Bold" panose="020B0804020202020204" pitchFamily="34" charset="0"/>
              </a:endParaRPr>
            </a:p>
          </p:txBody>
        </p:sp>
        <p:sp>
          <p:nvSpPr>
            <p:cNvPr id="5" name="Freeform 7"/>
            <p:cNvSpPr>
              <a:spLocks/>
            </p:cNvSpPr>
            <p:nvPr/>
          </p:nvSpPr>
          <p:spPr bwMode="auto">
            <a:xfrm>
              <a:off x="878931" y="2650392"/>
              <a:ext cx="143311" cy="164031"/>
            </a:xfrm>
            <a:custGeom>
              <a:avLst/>
              <a:gdLst>
                <a:gd name="T0" fmla="*/ 0 w 105"/>
                <a:gd name="T1" fmla="*/ 6 h 120"/>
                <a:gd name="T2" fmla="*/ 25 w 105"/>
                <a:gd name="T3" fmla="*/ 2 h 120"/>
                <a:gd name="T4" fmla="*/ 28 w 105"/>
                <a:gd name="T5" fmla="*/ 16 h 120"/>
                <a:gd name="T6" fmla="*/ 68 w 105"/>
                <a:gd name="T7" fmla="*/ 0 h 120"/>
                <a:gd name="T8" fmla="*/ 105 w 105"/>
                <a:gd name="T9" fmla="*/ 38 h 120"/>
                <a:gd name="T10" fmla="*/ 105 w 105"/>
                <a:gd name="T11" fmla="*/ 120 h 120"/>
                <a:gd name="T12" fmla="*/ 74 w 105"/>
                <a:gd name="T13" fmla="*/ 120 h 120"/>
                <a:gd name="T14" fmla="*/ 74 w 105"/>
                <a:gd name="T15" fmla="*/ 44 h 120"/>
                <a:gd name="T16" fmla="*/ 59 w 105"/>
                <a:gd name="T17" fmla="*/ 23 h 120"/>
                <a:gd name="T18" fmla="*/ 30 w 105"/>
                <a:gd name="T19" fmla="*/ 36 h 120"/>
                <a:gd name="T20" fmla="*/ 30 w 105"/>
                <a:gd name="T21" fmla="*/ 120 h 120"/>
                <a:gd name="T22" fmla="*/ 0 w 105"/>
                <a:gd name="T23" fmla="*/ 120 h 120"/>
                <a:gd name="T24" fmla="*/ 0 w 105"/>
                <a:gd name="T25" fmla="*/ 6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5" h="120">
                  <a:moveTo>
                    <a:pt x="0" y="6"/>
                  </a:moveTo>
                  <a:cubicBezTo>
                    <a:pt x="25" y="2"/>
                    <a:pt x="25" y="2"/>
                    <a:pt x="25" y="2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42" y="6"/>
                    <a:pt x="54" y="0"/>
                    <a:pt x="68" y="0"/>
                  </a:cubicBezTo>
                  <a:cubicBezTo>
                    <a:pt x="92" y="0"/>
                    <a:pt x="105" y="13"/>
                    <a:pt x="105" y="38"/>
                  </a:cubicBezTo>
                  <a:cubicBezTo>
                    <a:pt x="105" y="120"/>
                    <a:pt x="105" y="120"/>
                    <a:pt x="105" y="120"/>
                  </a:cubicBezTo>
                  <a:cubicBezTo>
                    <a:pt x="74" y="120"/>
                    <a:pt x="74" y="120"/>
                    <a:pt x="74" y="120"/>
                  </a:cubicBezTo>
                  <a:cubicBezTo>
                    <a:pt x="74" y="44"/>
                    <a:pt x="74" y="44"/>
                    <a:pt x="74" y="44"/>
                  </a:cubicBezTo>
                  <a:cubicBezTo>
                    <a:pt x="74" y="29"/>
                    <a:pt x="70" y="23"/>
                    <a:pt x="59" y="23"/>
                  </a:cubicBezTo>
                  <a:cubicBezTo>
                    <a:pt x="50" y="23"/>
                    <a:pt x="41" y="27"/>
                    <a:pt x="30" y="36"/>
                  </a:cubicBezTo>
                  <a:cubicBezTo>
                    <a:pt x="30" y="120"/>
                    <a:pt x="30" y="120"/>
                    <a:pt x="30" y="120"/>
                  </a:cubicBezTo>
                  <a:cubicBezTo>
                    <a:pt x="0" y="120"/>
                    <a:pt x="0" y="120"/>
                    <a:pt x="0" y="120"/>
                  </a:cubicBezTo>
                  <a:lnTo>
                    <a:pt x="0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defTabSz="914377" fontAlgn="auto">
                <a:lnSpc>
                  <a:spcPct val="90000"/>
                </a:lnSpc>
                <a:spcBef>
                  <a:spcPts val="0"/>
                </a:spcBef>
                <a:spcAft>
                  <a:spcPts val="1200"/>
                </a:spcAft>
                <a:defRPr/>
              </a:pPr>
              <a:endParaRPr lang="en-GB" sz="1800" kern="0" dirty="0">
                <a:solidFill>
                  <a:sysClr val="windowText" lastClr="000000"/>
                </a:solidFill>
                <a:latin typeface="Helvetica 75 Bold" panose="020B0804020202020204" pitchFamily="34" charset="0"/>
              </a:endParaRPr>
            </a:p>
          </p:txBody>
        </p:sp>
        <p:sp>
          <p:nvSpPr>
            <p:cNvPr id="6" name="Freeform 8"/>
            <p:cNvSpPr>
              <a:spLocks noEditPoints="1"/>
            </p:cNvSpPr>
            <p:nvPr/>
          </p:nvSpPr>
          <p:spPr bwMode="auto">
            <a:xfrm>
              <a:off x="1225411" y="2650392"/>
              <a:ext cx="149067" cy="166334"/>
            </a:xfrm>
            <a:custGeom>
              <a:avLst/>
              <a:gdLst>
                <a:gd name="T0" fmla="*/ 79 w 109"/>
                <a:gd name="T1" fmla="*/ 46 h 122"/>
                <a:gd name="T2" fmla="*/ 55 w 109"/>
                <a:gd name="T3" fmla="*/ 21 h 122"/>
                <a:gd name="T4" fmla="*/ 31 w 109"/>
                <a:gd name="T5" fmla="*/ 46 h 122"/>
                <a:gd name="T6" fmla="*/ 79 w 109"/>
                <a:gd name="T7" fmla="*/ 46 h 122"/>
                <a:gd name="T8" fmla="*/ 56 w 109"/>
                <a:gd name="T9" fmla="*/ 122 h 122"/>
                <a:gd name="T10" fmla="*/ 0 w 109"/>
                <a:gd name="T11" fmla="*/ 62 h 122"/>
                <a:gd name="T12" fmla="*/ 55 w 109"/>
                <a:gd name="T13" fmla="*/ 0 h 122"/>
                <a:gd name="T14" fmla="*/ 109 w 109"/>
                <a:gd name="T15" fmla="*/ 60 h 122"/>
                <a:gd name="T16" fmla="*/ 109 w 109"/>
                <a:gd name="T17" fmla="*/ 66 h 122"/>
                <a:gd name="T18" fmla="*/ 31 w 109"/>
                <a:gd name="T19" fmla="*/ 66 h 122"/>
                <a:gd name="T20" fmla="*/ 58 w 109"/>
                <a:gd name="T21" fmla="*/ 100 h 122"/>
                <a:gd name="T22" fmla="*/ 85 w 109"/>
                <a:gd name="T23" fmla="*/ 84 h 122"/>
                <a:gd name="T24" fmla="*/ 108 w 109"/>
                <a:gd name="T25" fmla="*/ 97 h 122"/>
                <a:gd name="T26" fmla="*/ 56 w 109"/>
                <a:gd name="T27" fmla="*/ 12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9" h="122">
                  <a:moveTo>
                    <a:pt x="79" y="46"/>
                  </a:moveTo>
                  <a:cubicBezTo>
                    <a:pt x="79" y="30"/>
                    <a:pt x="70" y="21"/>
                    <a:pt x="55" y="21"/>
                  </a:cubicBezTo>
                  <a:cubicBezTo>
                    <a:pt x="41" y="21"/>
                    <a:pt x="32" y="30"/>
                    <a:pt x="31" y="46"/>
                  </a:cubicBezTo>
                  <a:lnTo>
                    <a:pt x="79" y="46"/>
                  </a:lnTo>
                  <a:close/>
                  <a:moveTo>
                    <a:pt x="56" y="122"/>
                  </a:moveTo>
                  <a:cubicBezTo>
                    <a:pt x="21" y="122"/>
                    <a:pt x="0" y="100"/>
                    <a:pt x="0" y="62"/>
                  </a:cubicBezTo>
                  <a:cubicBezTo>
                    <a:pt x="0" y="22"/>
                    <a:pt x="21" y="0"/>
                    <a:pt x="55" y="0"/>
                  </a:cubicBezTo>
                  <a:cubicBezTo>
                    <a:pt x="89" y="0"/>
                    <a:pt x="109" y="22"/>
                    <a:pt x="109" y="60"/>
                  </a:cubicBezTo>
                  <a:cubicBezTo>
                    <a:pt x="109" y="62"/>
                    <a:pt x="109" y="64"/>
                    <a:pt x="109" y="66"/>
                  </a:cubicBezTo>
                  <a:cubicBezTo>
                    <a:pt x="31" y="66"/>
                    <a:pt x="31" y="66"/>
                    <a:pt x="31" y="66"/>
                  </a:cubicBezTo>
                  <a:cubicBezTo>
                    <a:pt x="31" y="88"/>
                    <a:pt x="40" y="100"/>
                    <a:pt x="58" y="100"/>
                  </a:cubicBezTo>
                  <a:cubicBezTo>
                    <a:pt x="70" y="100"/>
                    <a:pt x="78" y="95"/>
                    <a:pt x="85" y="84"/>
                  </a:cubicBezTo>
                  <a:cubicBezTo>
                    <a:pt x="108" y="97"/>
                    <a:pt x="108" y="97"/>
                    <a:pt x="108" y="97"/>
                  </a:cubicBezTo>
                  <a:cubicBezTo>
                    <a:pt x="98" y="114"/>
                    <a:pt x="80" y="122"/>
                    <a:pt x="56" y="12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defTabSz="914377" fontAlgn="auto">
                <a:lnSpc>
                  <a:spcPct val="90000"/>
                </a:lnSpc>
                <a:spcBef>
                  <a:spcPts val="0"/>
                </a:spcBef>
                <a:spcAft>
                  <a:spcPts val="1200"/>
                </a:spcAft>
                <a:defRPr/>
              </a:pPr>
              <a:endParaRPr lang="en-GB" sz="1800" kern="0" dirty="0">
                <a:solidFill>
                  <a:sysClr val="windowText" lastClr="000000"/>
                </a:solidFill>
                <a:latin typeface="Helvetica 75 Bold" panose="020B0804020202020204" pitchFamily="34" charset="0"/>
              </a:endParaRPr>
            </a:p>
          </p:txBody>
        </p:sp>
        <p:sp>
          <p:nvSpPr>
            <p:cNvPr id="7" name="Freeform 9"/>
            <p:cNvSpPr>
              <a:spLocks noEditPoints="1"/>
            </p:cNvSpPr>
            <p:nvPr/>
          </p:nvSpPr>
          <p:spPr bwMode="auto">
            <a:xfrm>
              <a:off x="415039" y="2650392"/>
              <a:ext cx="158276" cy="169211"/>
            </a:xfrm>
            <a:custGeom>
              <a:avLst/>
              <a:gdLst>
                <a:gd name="T0" fmla="*/ 58 w 116"/>
                <a:gd name="T1" fmla="*/ 26 h 124"/>
                <a:gd name="T2" fmla="*/ 31 w 116"/>
                <a:gd name="T3" fmla="*/ 62 h 124"/>
                <a:gd name="T4" fmla="*/ 58 w 116"/>
                <a:gd name="T5" fmla="*/ 98 h 124"/>
                <a:gd name="T6" fmla="*/ 85 w 116"/>
                <a:gd name="T7" fmla="*/ 62 h 124"/>
                <a:gd name="T8" fmla="*/ 58 w 116"/>
                <a:gd name="T9" fmla="*/ 26 h 124"/>
                <a:gd name="T10" fmla="*/ 58 w 116"/>
                <a:gd name="T11" fmla="*/ 124 h 124"/>
                <a:gd name="T12" fmla="*/ 0 w 116"/>
                <a:gd name="T13" fmla="*/ 62 h 124"/>
                <a:gd name="T14" fmla="*/ 58 w 116"/>
                <a:gd name="T15" fmla="*/ 0 h 124"/>
                <a:gd name="T16" fmla="*/ 116 w 116"/>
                <a:gd name="T17" fmla="*/ 62 h 124"/>
                <a:gd name="T18" fmla="*/ 58 w 116"/>
                <a:gd name="T19" fmla="*/ 12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6" h="124">
                  <a:moveTo>
                    <a:pt x="58" y="26"/>
                  </a:moveTo>
                  <a:cubicBezTo>
                    <a:pt x="35" y="26"/>
                    <a:pt x="31" y="47"/>
                    <a:pt x="31" y="62"/>
                  </a:cubicBezTo>
                  <a:cubicBezTo>
                    <a:pt x="31" y="77"/>
                    <a:pt x="35" y="98"/>
                    <a:pt x="58" y="98"/>
                  </a:cubicBezTo>
                  <a:cubicBezTo>
                    <a:pt x="81" y="98"/>
                    <a:pt x="85" y="77"/>
                    <a:pt x="85" y="62"/>
                  </a:cubicBezTo>
                  <a:cubicBezTo>
                    <a:pt x="85" y="47"/>
                    <a:pt x="81" y="26"/>
                    <a:pt x="58" y="26"/>
                  </a:cubicBezTo>
                  <a:moveTo>
                    <a:pt x="58" y="124"/>
                  </a:moveTo>
                  <a:cubicBezTo>
                    <a:pt x="27" y="124"/>
                    <a:pt x="0" y="104"/>
                    <a:pt x="0" y="62"/>
                  </a:cubicBezTo>
                  <a:cubicBezTo>
                    <a:pt x="0" y="19"/>
                    <a:pt x="27" y="0"/>
                    <a:pt x="58" y="0"/>
                  </a:cubicBezTo>
                  <a:cubicBezTo>
                    <a:pt x="88" y="0"/>
                    <a:pt x="116" y="19"/>
                    <a:pt x="116" y="62"/>
                  </a:cubicBezTo>
                  <a:cubicBezTo>
                    <a:pt x="116" y="104"/>
                    <a:pt x="88" y="124"/>
                    <a:pt x="58" y="12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defTabSz="914377" fontAlgn="auto">
                <a:lnSpc>
                  <a:spcPct val="90000"/>
                </a:lnSpc>
                <a:spcBef>
                  <a:spcPts val="0"/>
                </a:spcBef>
                <a:spcAft>
                  <a:spcPts val="1200"/>
                </a:spcAft>
                <a:defRPr/>
              </a:pPr>
              <a:endParaRPr lang="en-GB" sz="1800" kern="0" dirty="0">
                <a:solidFill>
                  <a:sysClr val="windowText" lastClr="000000"/>
                </a:solidFill>
                <a:latin typeface="Helvetica 75 Bold" panose="020B0804020202020204" pitchFamily="34" charset="0"/>
              </a:endParaRPr>
            </a:p>
          </p:txBody>
        </p:sp>
        <p:sp>
          <p:nvSpPr>
            <p:cNvPr id="8" name="Freeform 10"/>
            <p:cNvSpPr>
              <a:spLocks/>
            </p:cNvSpPr>
            <p:nvPr/>
          </p:nvSpPr>
          <p:spPr bwMode="auto">
            <a:xfrm>
              <a:off x="602092" y="2650392"/>
              <a:ext cx="89785" cy="164031"/>
            </a:xfrm>
            <a:custGeom>
              <a:avLst/>
              <a:gdLst>
                <a:gd name="T0" fmla="*/ 0 w 66"/>
                <a:gd name="T1" fmla="*/ 3 h 120"/>
                <a:gd name="T2" fmla="*/ 30 w 66"/>
                <a:gd name="T3" fmla="*/ 3 h 120"/>
                <a:gd name="T4" fmla="*/ 30 w 66"/>
                <a:gd name="T5" fmla="*/ 17 h 120"/>
                <a:gd name="T6" fmla="*/ 62 w 66"/>
                <a:gd name="T7" fmla="*/ 0 h 120"/>
                <a:gd name="T8" fmla="*/ 66 w 66"/>
                <a:gd name="T9" fmla="*/ 1 h 120"/>
                <a:gd name="T10" fmla="*/ 66 w 66"/>
                <a:gd name="T11" fmla="*/ 30 h 120"/>
                <a:gd name="T12" fmla="*/ 64 w 66"/>
                <a:gd name="T13" fmla="*/ 30 h 120"/>
                <a:gd name="T14" fmla="*/ 32 w 66"/>
                <a:gd name="T15" fmla="*/ 42 h 120"/>
                <a:gd name="T16" fmla="*/ 32 w 66"/>
                <a:gd name="T17" fmla="*/ 120 h 120"/>
                <a:gd name="T18" fmla="*/ 0 w 66"/>
                <a:gd name="T19" fmla="*/ 120 h 120"/>
                <a:gd name="T20" fmla="*/ 0 w 66"/>
                <a:gd name="T21" fmla="*/ 3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6" h="120">
                  <a:moveTo>
                    <a:pt x="0" y="3"/>
                  </a:moveTo>
                  <a:cubicBezTo>
                    <a:pt x="30" y="3"/>
                    <a:pt x="30" y="3"/>
                    <a:pt x="30" y="3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35" y="9"/>
                    <a:pt x="49" y="0"/>
                    <a:pt x="62" y="0"/>
                  </a:cubicBezTo>
                  <a:cubicBezTo>
                    <a:pt x="63" y="0"/>
                    <a:pt x="65" y="0"/>
                    <a:pt x="66" y="1"/>
                  </a:cubicBezTo>
                  <a:cubicBezTo>
                    <a:pt x="66" y="30"/>
                    <a:pt x="66" y="30"/>
                    <a:pt x="66" y="30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51" y="30"/>
                    <a:pt x="36" y="32"/>
                    <a:pt x="32" y="42"/>
                  </a:cubicBezTo>
                  <a:cubicBezTo>
                    <a:pt x="32" y="120"/>
                    <a:pt x="32" y="120"/>
                    <a:pt x="32" y="120"/>
                  </a:cubicBezTo>
                  <a:cubicBezTo>
                    <a:pt x="0" y="120"/>
                    <a:pt x="0" y="120"/>
                    <a:pt x="0" y="120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defTabSz="914377" fontAlgn="auto">
                <a:lnSpc>
                  <a:spcPct val="90000"/>
                </a:lnSpc>
                <a:spcBef>
                  <a:spcPts val="0"/>
                </a:spcBef>
                <a:spcAft>
                  <a:spcPts val="1200"/>
                </a:spcAft>
                <a:defRPr/>
              </a:pPr>
              <a:endParaRPr lang="en-GB" sz="1800" kern="0" dirty="0">
                <a:solidFill>
                  <a:sysClr val="windowText" lastClr="000000"/>
                </a:solidFill>
                <a:latin typeface="Helvetica 75 Bold" panose="020B0804020202020204" pitchFamily="34" charset="0"/>
              </a:endParaRPr>
            </a:p>
          </p:txBody>
        </p:sp>
        <p:sp>
          <p:nvSpPr>
            <p:cNvPr id="9" name="Freeform 11"/>
            <p:cNvSpPr>
              <a:spLocks noEditPoints="1"/>
            </p:cNvSpPr>
            <p:nvPr/>
          </p:nvSpPr>
          <p:spPr bwMode="auto">
            <a:xfrm>
              <a:off x="1051020" y="2650392"/>
              <a:ext cx="149642" cy="226766"/>
            </a:xfrm>
            <a:custGeom>
              <a:avLst/>
              <a:gdLst>
                <a:gd name="T0" fmla="*/ 110 w 110"/>
                <a:gd name="T1" fmla="*/ 2 h 166"/>
                <a:gd name="T2" fmla="*/ 110 w 110"/>
                <a:gd name="T3" fmla="*/ 114 h 166"/>
                <a:gd name="T4" fmla="*/ 52 w 110"/>
                <a:gd name="T5" fmla="*/ 166 h 166"/>
                <a:gd name="T6" fmla="*/ 3 w 110"/>
                <a:gd name="T7" fmla="*/ 137 h 166"/>
                <a:gd name="T8" fmla="*/ 34 w 110"/>
                <a:gd name="T9" fmla="*/ 132 h 166"/>
                <a:gd name="T10" fmla="*/ 56 w 110"/>
                <a:gd name="T11" fmla="*/ 143 h 166"/>
                <a:gd name="T12" fmla="*/ 80 w 110"/>
                <a:gd name="T13" fmla="*/ 117 h 166"/>
                <a:gd name="T14" fmla="*/ 80 w 110"/>
                <a:gd name="T15" fmla="*/ 104 h 166"/>
                <a:gd name="T16" fmla="*/ 79 w 110"/>
                <a:gd name="T17" fmla="*/ 103 h 166"/>
                <a:gd name="T18" fmla="*/ 49 w 110"/>
                <a:gd name="T19" fmla="*/ 120 h 166"/>
                <a:gd name="T20" fmla="*/ 0 w 110"/>
                <a:gd name="T21" fmla="*/ 62 h 166"/>
                <a:gd name="T22" fmla="*/ 47 w 110"/>
                <a:gd name="T23" fmla="*/ 0 h 166"/>
                <a:gd name="T24" fmla="*/ 81 w 110"/>
                <a:gd name="T25" fmla="*/ 17 h 166"/>
                <a:gd name="T26" fmla="*/ 81 w 110"/>
                <a:gd name="T27" fmla="*/ 16 h 166"/>
                <a:gd name="T28" fmla="*/ 84 w 110"/>
                <a:gd name="T29" fmla="*/ 2 h 166"/>
                <a:gd name="T30" fmla="*/ 110 w 110"/>
                <a:gd name="T31" fmla="*/ 2 h 166"/>
                <a:gd name="T32" fmla="*/ 55 w 110"/>
                <a:gd name="T33" fmla="*/ 95 h 166"/>
                <a:gd name="T34" fmla="*/ 80 w 110"/>
                <a:gd name="T35" fmla="*/ 55 h 166"/>
                <a:gd name="T36" fmla="*/ 54 w 110"/>
                <a:gd name="T37" fmla="*/ 22 h 166"/>
                <a:gd name="T38" fmla="*/ 31 w 110"/>
                <a:gd name="T39" fmla="*/ 57 h 166"/>
                <a:gd name="T40" fmla="*/ 55 w 110"/>
                <a:gd name="T41" fmla="*/ 95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0" h="166">
                  <a:moveTo>
                    <a:pt x="110" y="2"/>
                  </a:moveTo>
                  <a:cubicBezTo>
                    <a:pt x="110" y="114"/>
                    <a:pt x="110" y="114"/>
                    <a:pt x="110" y="114"/>
                  </a:cubicBezTo>
                  <a:cubicBezTo>
                    <a:pt x="110" y="133"/>
                    <a:pt x="108" y="166"/>
                    <a:pt x="52" y="166"/>
                  </a:cubicBezTo>
                  <a:cubicBezTo>
                    <a:pt x="29" y="166"/>
                    <a:pt x="8" y="157"/>
                    <a:pt x="3" y="137"/>
                  </a:cubicBezTo>
                  <a:cubicBezTo>
                    <a:pt x="34" y="132"/>
                    <a:pt x="34" y="132"/>
                    <a:pt x="34" y="132"/>
                  </a:cubicBezTo>
                  <a:cubicBezTo>
                    <a:pt x="35" y="138"/>
                    <a:pt x="39" y="143"/>
                    <a:pt x="56" y="143"/>
                  </a:cubicBezTo>
                  <a:cubicBezTo>
                    <a:pt x="72" y="143"/>
                    <a:pt x="80" y="136"/>
                    <a:pt x="80" y="117"/>
                  </a:cubicBezTo>
                  <a:cubicBezTo>
                    <a:pt x="80" y="104"/>
                    <a:pt x="80" y="104"/>
                    <a:pt x="80" y="104"/>
                  </a:cubicBezTo>
                  <a:cubicBezTo>
                    <a:pt x="79" y="103"/>
                    <a:pt x="79" y="103"/>
                    <a:pt x="79" y="103"/>
                  </a:cubicBezTo>
                  <a:cubicBezTo>
                    <a:pt x="74" y="112"/>
                    <a:pt x="67" y="120"/>
                    <a:pt x="49" y="120"/>
                  </a:cubicBezTo>
                  <a:cubicBezTo>
                    <a:pt x="22" y="120"/>
                    <a:pt x="0" y="101"/>
                    <a:pt x="0" y="62"/>
                  </a:cubicBezTo>
                  <a:cubicBezTo>
                    <a:pt x="0" y="22"/>
                    <a:pt x="22" y="0"/>
                    <a:pt x="47" y="0"/>
                  </a:cubicBezTo>
                  <a:cubicBezTo>
                    <a:pt x="71" y="0"/>
                    <a:pt x="79" y="11"/>
                    <a:pt x="81" y="17"/>
                  </a:cubicBezTo>
                  <a:cubicBezTo>
                    <a:pt x="81" y="16"/>
                    <a:pt x="81" y="16"/>
                    <a:pt x="81" y="16"/>
                  </a:cubicBezTo>
                  <a:cubicBezTo>
                    <a:pt x="84" y="2"/>
                    <a:pt x="84" y="2"/>
                    <a:pt x="84" y="2"/>
                  </a:cubicBezTo>
                  <a:lnTo>
                    <a:pt x="110" y="2"/>
                  </a:lnTo>
                  <a:close/>
                  <a:moveTo>
                    <a:pt x="55" y="95"/>
                  </a:moveTo>
                  <a:cubicBezTo>
                    <a:pt x="78" y="95"/>
                    <a:pt x="80" y="71"/>
                    <a:pt x="80" y="55"/>
                  </a:cubicBezTo>
                  <a:cubicBezTo>
                    <a:pt x="80" y="37"/>
                    <a:pt x="71" y="22"/>
                    <a:pt x="54" y="22"/>
                  </a:cubicBezTo>
                  <a:cubicBezTo>
                    <a:pt x="43" y="22"/>
                    <a:pt x="31" y="30"/>
                    <a:pt x="31" y="57"/>
                  </a:cubicBezTo>
                  <a:cubicBezTo>
                    <a:pt x="31" y="71"/>
                    <a:pt x="32" y="95"/>
                    <a:pt x="55" y="9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defTabSz="914377" fontAlgn="auto">
                <a:lnSpc>
                  <a:spcPct val="90000"/>
                </a:lnSpc>
                <a:spcBef>
                  <a:spcPts val="0"/>
                </a:spcBef>
                <a:spcAft>
                  <a:spcPts val="1200"/>
                </a:spcAft>
                <a:defRPr/>
              </a:pPr>
              <a:endParaRPr lang="en-GB" sz="1800" kern="0" dirty="0">
                <a:solidFill>
                  <a:sysClr val="windowText" lastClr="000000"/>
                </a:solidFill>
                <a:latin typeface="Helvetica 75 Bold" panose="020B0804020202020204" pitchFamily="34" charset="0"/>
              </a:endParaRPr>
            </a:p>
          </p:txBody>
        </p:sp>
        <p:sp>
          <p:nvSpPr>
            <p:cNvPr id="10" name="Freeform 12"/>
            <p:cNvSpPr>
              <a:spLocks noEditPoints="1"/>
            </p:cNvSpPr>
            <p:nvPr/>
          </p:nvSpPr>
          <p:spPr bwMode="auto">
            <a:xfrm>
              <a:off x="1348002" y="2593413"/>
              <a:ext cx="112232" cy="52950"/>
            </a:xfrm>
            <a:custGeom>
              <a:avLst/>
              <a:gdLst>
                <a:gd name="T0" fmla="*/ 195 w 195"/>
                <a:gd name="T1" fmla="*/ 92 h 92"/>
                <a:gd name="T2" fmla="*/ 178 w 195"/>
                <a:gd name="T3" fmla="*/ 92 h 92"/>
                <a:gd name="T4" fmla="*/ 178 w 195"/>
                <a:gd name="T5" fmla="*/ 16 h 92"/>
                <a:gd name="T6" fmla="*/ 178 w 195"/>
                <a:gd name="T7" fmla="*/ 16 h 92"/>
                <a:gd name="T8" fmla="*/ 147 w 195"/>
                <a:gd name="T9" fmla="*/ 92 h 92"/>
                <a:gd name="T10" fmla="*/ 138 w 195"/>
                <a:gd name="T11" fmla="*/ 92 h 92"/>
                <a:gd name="T12" fmla="*/ 110 w 195"/>
                <a:gd name="T13" fmla="*/ 16 h 92"/>
                <a:gd name="T14" fmla="*/ 107 w 195"/>
                <a:gd name="T15" fmla="*/ 16 h 92"/>
                <a:gd name="T16" fmla="*/ 107 w 195"/>
                <a:gd name="T17" fmla="*/ 92 h 92"/>
                <a:gd name="T18" fmla="*/ 93 w 195"/>
                <a:gd name="T19" fmla="*/ 92 h 92"/>
                <a:gd name="T20" fmla="*/ 93 w 195"/>
                <a:gd name="T21" fmla="*/ 0 h 92"/>
                <a:gd name="T22" fmla="*/ 117 w 195"/>
                <a:gd name="T23" fmla="*/ 0 h 92"/>
                <a:gd name="T24" fmla="*/ 145 w 195"/>
                <a:gd name="T25" fmla="*/ 71 h 92"/>
                <a:gd name="T26" fmla="*/ 171 w 195"/>
                <a:gd name="T27" fmla="*/ 0 h 92"/>
                <a:gd name="T28" fmla="*/ 195 w 195"/>
                <a:gd name="T29" fmla="*/ 0 h 92"/>
                <a:gd name="T30" fmla="*/ 195 w 195"/>
                <a:gd name="T31" fmla="*/ 92 h 92"/>
                <a:gd name="T32" fmla="*/ 74 w 195"/>
                <a:gd name="T33" fmla="*/ 14 h 92"/>
                <a:gd name="T34" fmla="*/ 46 w 195"/>
                <a:gd name="T35" fmla="*/ 14 h 92"/>
                <a:gd name="T36" fmla="*/ 46 w 195"/>
                <a:gd name="T37" fmla="*/ 92 h 92"/>
                <a:gd name="T38" fmla="*/ 31 w 195"/>
                <a:gd name="T39" fmla="*/ 92 h 92"/>
                <a:gd name="T40" fmla="*/ 31 w 195"/>
                <a:gd name="T41" fmla="*/ 14 h 92"/>
                <a:gd name="T42" fmla="*/ 0 w 195"/>
                <a:gd name="T43" fmla="*/ 14 h 92"/>
                <a:gd name="T44" fmla="*/ 0 w 195"/>
                <a:gd name="T45" fmla="*/ 0 h 92"/>
                <a:gd name="T46" fmla="*/ 74 w 195"/>
                <a:gd name="T47" fmla="*/ 0 h 92"/>
                <a:gd name="T48" fmla="*/ 74 w 195"/>
                <a:gd name="T49" fmla="*/ 14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95" h="92">
                  <a:moveTo>
                    <a:pt x="195" y="92"/>
                  </a:moveTo>
                  <a:lnTo>
                    <a:pt x="178" y="92"/>
                  </a:lnTo>
                  <a:lnTo>
                    <a:pt x="178" y="16"/>
                  </a:lnTo>
                  <a:lnTo>
                    <a:pt x="178" y="16"/>
                  </a:lnTo>
                  <a:lnTo>
                    <a:pt x="147" y="92"/>
                  </a:lnTo>
                  <a:lnTo>
                    <a:pt x="138" y="92"/>
                  </a:lnTo>
                  <a:lnTo>
                    <a:pt x="110" y="16"/>
                  </a:lnTo>
                  <a:lnTo>
                    <a:pt x="107" y="16"/>
                  </a:lnTo>
                  <a:lnTo>
                    <a:pt x="107" y="92"/>
                  </a:lnTo>
                  <a:lnTo>
                    <a:pt x="93" y="92"/>
                  </a:lnTo>
                  <a:lnTo>
                    <a:pt x="93" y="0"/>
                  </a:lnTo>
                  <a:lnTo>
                    <a:pt x="117" y="0"/>
                  </a:lnTo>
                  <a:lnTo>
                    <a:pt x="145" y="71"/>
                  </a:lnTo>
                  <a:lnTo>
                    <a:pt x="171" y="0"/>
                  </a:lnTo>
                  <a:lnTo>
                    <a:pt x="195" y="0"/>
                  </a:lnTo>
                  <a:lnTo>
                    <a:pt x="195" y="92"/>
                  </a:lnTo>
                  <a:close/>
                  <a:moveTo>
                    <a:pt x="74" y="14"/>
                  </a:moveTo>
                  <a:lnTo>
                    <a:pt x="46" y="14"/>
                  </a:lnTo>
                  <a:lnTo>
                    <a:pt x="46" y="92"/>
                  </a:lnTo>
                  <a:lnTo>
                    <a:pt x="31" y="92"/>
                  </a:lnTo>
                  <a:lnTo>
                    <a:pt x="31" y="14"/>
                  </a:lnTo>
                  <a:lnTo>
                    <a:pt x="0" y="14"/>
                  </a:lnTo>
                  <a:lnTo>
                    <a:pt x="0" y="0"/>
                  </a:lnTo>
                  <a:lnTo>
                    <a:pt x="74" y="0"/>
                  </a:lnTo>
                  <a:lnTo>
                    <a:pt x="74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defTabSz="914377" fontAlgn="auto">
                <a:lnSpc>
                  <a:spcPct val="90000"/>
                </a:lnSpc>
                <a:spcBef>
                  <a:spcPts val="0"/>
                </a:spcBef>
                <a:spcAft>
                  <a:spcPts val="1200"/>
                </a:spcAft>
                <a:defRPr/>
              </a:pPr>
              <a:endParaRPr lang="en-GB" sz="1800" kern="0" dirty="0">
                <a:solidFill>
                  <a:sysClr val="windowText" lastClr="000000"/>
                </a:solidFill>
                <a:latin typeface="Helvetica 75 Bold" panose="020B08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76281712"/>
      </p:ext>
    </p:extLst>
  </p:cSld>
  <p:clrMapOvr>
    <a:masterClrMapping/>
  </p:clrMapOvr>
  <p:transition spd="med">
    <p:fade/>
  </p:transition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asque titre noi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313200" y="268288"/>
            <a:ext cx="8516475" cy="74136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title</a:t>
            </a:r>
            <a:endParaRPr lang="en-GB" dirty="0"/>
          </a:p>
        </p:txBody>
      </p:sp>
      <p:sp>
        <p:nvSpPr>
          <p:cNvPr id="5" name="TextBox 4"/>
          <p:cNvSpPr txBox="1"/>
          <p:nvPr/>
        </p:nvSpPr>
        <p:spPr>
          <a:xfrm>
            <a:off x="619545" y="4749146"/>
            <a:ext cx="65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endParaRPr kumimoji="0" lang="en-GB" sz="800" b="0" i="0" u="none" strike="noStrike" kern="1200" cap="none" spc="0" normalizeH="0" baseline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Helvetica 75 Bold" panose="020B08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74504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Masque image noir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9144000" cy="5143500"/>
          </a:xfrm>
          <a:prstGeom prst="rect">
            <a:avLst/>
          </a:prstGeom>
        </p:spPr>
        <p:txBody>
          <a:bodyPr/>
          <a:lstStyle/>
          <a:p>
            <a:r>
              <a:rPr lang="fr-FR"/>
              <a:t>Cliquez sur l'icône pour ajouter une image</a:t>
            </a:r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13200" y="268288"/>
            <a:ext cx="8516475" cy="741362"/>
          </a:xfrm>
          <a:prstGeom prst="rect">
            <a:avLst/>
          </a:prstGeom>
        </p:spPr>
        <p:txBody>
          <a:bodyPr/>
          <a:lstStyle>
            <a:lvl1pPr>
              <a:defRPr baseline="0">
                <a:solidFill>
                  <a:srgbClr val="000000"/>
                </a:solidFill>
              </a:defRPr>
            </a:lvl1pPr>
          </a:lstStyle>
          <a:p>
            <a:r>
              <a:rPr lang="en-US" dirty="0"/>
              <a:t>Click to edit title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24952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14326" y="1181101"/>
            <a:ext cx="8515350" cy="3370262"/>
          </a:xfrm>
        </p:spPr>
        <p:txBody>
          <a:bodyPr/>
          <a:lstStyle>
            <a:lvl1pPr>
              <a:defRPr/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/>
            </a:lvl6pPr>
          </a:lstStyle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GB" dirty="0"/>
              <a:t>Sixth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edit title</a:t>
            </a:r>
            <a:endParaRPr lang="en-GB" dirty="0"/>
          </a:p>
        </p:txBody>
      </p:sp>
      <p:sp>
        <p:nvSpPr>
          <p:cNvPr id="4" name="TextBox 3"/>
          <p:cNvSpPr txBox="1"/>
          <p:nvPr userDrawn="1"/>
        </p:nvSpPr>
        <p:spPr>
          <a:xfrm>
            <a:off x="619545" y="4749146"/>
            <a:ext cx="65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endParaRPr kumimoji="0" lang="en-GB" sz="800" b="0" i="0" u="none" strike="noStrike" kern="1200" cap="none" spc="0" normalizeH="0" baseline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Helvetica 75 Bold" panose="020B08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9162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313535" y="267618"/>
            <a:ext cx="4829289" cy="2304131"/>
          </a:xfrm>
        </p:spPr>
        <p:txBody>
          <a:bodyPr>
            <a:noAutofit/>
          </a:bodyPr>
          <a:lstStyle>
            <a:lvl1pPr algn="l">
              <a:lnSpc>
                <a:spcPct val="85000"/>
              </a:lnSpc>
              <a:defRPr sz="5500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title</a:t>
            </a:r>
            <a:endParaRPr lang="en-GB" dirty="0"/>
          </a:p>
        </p:txBody>
      </p:sp>
      <p:sp>
        <p:nvSpPr>
          <p:cNvPr id="17" name="Text Placeholder 17"/>
          <p:cNvSpPr>
            <a:spLocks noGrp="1"/>
          </p:cNvSpPr>
          <p:nvPr>
            <p:ph type="body" sz="quarter" idx="16" hasCustomPrompt="1"/>
          </p:nvPr>
        </p:nvSpPr>
        <p:spPr>
          <a:xfrm>
            <a:off x="5800726" y="266701"/>
            <a:ext cx="3028950" cy="3403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6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14325" y="2704144"/>
            <a:ext cx="4827547" cy="966156"/>
          </a:xfrm>
        </p:spPr>
        <p:txBody>
          <a:bodyPr/>
          <a:lstStyle>
            <a:lvl1pPr marL="0" indent="0" algn="l">
              <a:buNone/>
              <a:defRPr baseline="0">
                <a:solidFill>
                  <a:schemeClr val="tx1"/>
                </a:solidFill>
              </a:defRPr>
            </a:lvl1pPr>
            <a:lvl2pPr marL="180975" indent="-180975" algn="l">
              <a:buClr>
                <a:schemeClr val="bg2"/>
              </a:buClr>
              <a:buSzPct val="100000"/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</a:defRPr>
            </a:lvl2pPr>
            <a:lvl3pPr marL="406800" indent="-190800" algn="l">
              <a:spcBef>
                <a:spcPts val="336"/>
              </a:spcBef>
              <a:buClrTx/>
              <a:buFont typeface="Helvetica 55 Roman" panose="020B0604020202020204" pitchFamily="34" charset="0"/>
              <a:buChar char="–"/>
              <a:defRPr>
                <a:solidFill>
                  <a:schemeClr val="tx1"/>
                </a:solidFill>
                <a:latin typeface="Helvetica 55 Roman" panose="020B0604020202020204" pitchFamily="34" charset="0"/>
              </a:defRPr>
            </a:lvl3pPr>
            <a:lvl4pPr marL="594000" indent="-172800" algn="l">
              <a:spcBef>
                <a:spcPts val="24"/>
              </a:spcBef>
              <a:buFont typeface="Helvetica 55 Roman" panose="020B0604020202020204" pitchFamily="34" charset="0"/>
              <a:buChar char="–"/>
              <a:defRPr>
                <a:solidFill>
                  <a:schemeClr val="tx1"/>
                </a:solidFill>
              </a:defRPr>
            </a:lvl4pPr>
            <a:lvl5pPr marL="799200" indent="-190800" algn="l">
              <a:buFont typeface="Helvetica 55 Roman" panose="020B0604020202020204" pitchFamily="34" charset="0"/>
              <a:buChar char="–"/>
              <a:defRPr>
                <a:solidFill>
                  <a:schemeClr val="tx1"/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presenter name</a:t>
            </a:r>
          </a:p>
        </p:txBody>
      </p:sp>
      <p:grpSp>
        <p:nvGrpSpPr>
          <p:cNvPr id="3" name="Group 2"/>
          <p:cNvGrpSpPr/>
          <p:nvPr userDrawn="1"/>
        </p:nvGrpSpPr>
        <p:grpSpPr>
          <a:xfrm>
            <a:off x="313535" y="4233863"/>
            <a:ext cx="612775" cy="612775"/>
            <a:chOff x="313535" y="4233863"/>
            <a:chExt cx="612775" cy="612775"/>
          </a:xfrm>
        </p:grpSpPr>
        <p:sp>
          <p:nvSpPr>
            <p:cNvPr id="50" name="Rectangle 5"/>
            <p:cNvSpPr>
              <a:spLocks noChangeArrowheads="1"/>
            </p:cNvSpPr>
            <p:nvPr userDrawn="1"/>
          </p:nvSpPr>
          <p:spPr bwMode="auto">
            <a:xfrm>
              <a:off x="313535" y="4233863"/>
              <a:ext cx="612775" cy="612775"/>
            </a:xfrm>
            <a:prstGeom prst="rect">
              <a:avLst/>
            </a:prstGeom>
            <a:solidFill>
              <a:srgbClr val="FF7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1" name="Freeform 6"/>
            <p:cNvSpPr>
              <a:spLocks noEditPoints="1"/>
            </p:cNvSpPr>
            <p:nvPr userDrawn="1"/>
          </p:nvSpPr>
          <p:spPr bwMode="auto">
            <a:xfrm>
              <a:off x="500860" y="4708526"/>
              <a:ext cx="74613" cy="87313"/>
            </a:xfrm>
            <a:custGeom>
              <a:avLst/>
              <a:gdLst>
                <a:gd name="T0" fmla="*/ 66 w 93"/>
                <a:gd name="T1" fmla="*/ 99 h 109"/>
                <a:gd name="T2" fmla="*/ 31 w 93"/>
                <a:gd name="T3" fmla="*/ 109 h 109"/>
                <a:gd name="T4" fmla="*/ 0 w 93"/>
                <a:gd name="T5" fmla="*/ 79 h 109"/>
                <a:gd name="T6" fmla="*/ 66 w 93"/>
                <a:gd name="T7" fmla="*/ 37 h 109"/>
                <a:gd name="T8" fmla="*/ 66 w 93"/>
                <a:gd name="T9" fmla="*/ 32 h 109"/>
                <a:gd name="T10" fmla="*/ 49 w 93"/>
                <a:gd name="T11" fmla="*/ 19 h 109"/>
                <a:gd name="T12" fmla="*/ 24 w 93"/>
                <a:gd name="T13" fmla="*/ 32 h 109"/>
                <a:gd name="T14" fmla="*/ 5 w 93"/>
                <a:gd name="T15" fmla="*/ 21 h 109"/>
                <a:gd name="T16" fmla="*/ 50 w 93"/>
                <a:gd name="T17" fmla="*/ 0 h 109"/>
                <a:gd name="T18" fmla="*/ 93 w 93"/>
                <a:gd name="T19" fmla="*/ 32 h 109"/>
                <a:gd name="T20" fmla="*/ 93 w 93"/>
                <a:gd name="T21" fmla="*/ 108 h 109"/>
                <a:gd name="T22" fmla="*/ 68 w 93"/>
                <a:gd name="T23" fmla="*/ 108 h 109"/>
                <a:gd name="T24" fmla="*/ 66 w 93"/>
                <a:gd name="T25" fmla="*/ 99 h 109"/>
                <a:gd name="T26" fmla="*/ 27 w 93"/>
                <a:gd name="T27" fmla="*/ 77 h 109"/>
                <a:gd name="T28" fmla="*/ 39 w 93"/>
                <a:gd name="T29" fmla="*/ 90 h 109"/>
                <a:gd name="T30" fmla="*/ 65 w 93"/>
                <a:gd name="T31" fmla="*/ 79 h 109"/>
                <a:gd name="T32" fmla="*/ 65 w 93"/>
                <a:gd name="T33" fmla="*/ 54 h 109"/>
                <a:gd name="T34" fmla="*/ 27 w 93"/>
                <a:gd name="T35" fmla="*/ 77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3" h="109">
                  <a:moveTo>
                    <a:pt x="66" y="99"/>
                  </a:moveTo>
                  <a:cubicBezTo>
                    <a:pt x="55" y="106"/>
                    <a:pt x="43" y="109"/>
                    <a:pt x="31" y="109"/>
                  </a:cubicBezTo>
                  <a:cubicBezTo>
                    <a:pt x="11" y="109"/>
                    <a:pt x="0" y="96"/>
                    <a:pt x="0" y="79"/>
                  </a:cubicBezTo>
                  <a:cubicBezTo>
                    <a:pt x="0" y="55"/>
                    <a:pt x="21" y="42"/>
                    <a:pt x="66" y="37"/>
                  </a:cubicBezTo>
                  <a:cubicBezTo>
                    <a:pt x="66" y="32"/>
                    <a:pt x="66" y="32"/>
                    <a:pt x="66" y="32"/>
                  </a:cubicBezTo>
                  <a:cubicBezTo>
                    <a:pt x="66" y="24"/>
                    <a:pt x="60" y="19"/>
                    <a:pt x="49" y="19"/>
                  </a:cubicBezTo>
                  <a:cubicBezTo>
                    <a:pt x="39" y="19"/>
                    <a:pt x="30" y="24"/>
                    <a:pt x="24" y="32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15" y="7"/>
                    <a:pt x="30" y="0"/>
                    <a:pt x="50" y="0"/>
                  </a:cubicBezTo>
                  <a:cubicBezTo>
                    <a:pt x="77" y="0"/>
                    <a:pt x="93" y="12"/>
                    <a:pt x="93" y="32"/>
                  </a:cubicBezTo>
                  <a:cubicBezTo>
                    <a:pt x="93" y="32"/>
                    <a:pt x="93" y="108"/>
                    <a:pt x="93" y="108"/>
                  </a:cubicBezTo>
                  <a:cubicBezTo>
                    <a:pt x="68" y="108"/>
                    <a:pt x="68" y="108"/>
                    <a:pt x="68" y="108"/>
                  </a:cubicBezTo>
                  <a:lnTo>
                    <a:pt x="66" y="99"/>
                  </a:lnTo>
                  <a:close/>
                  <a:moveTo>
                    <a:pt x="27" y="77"/>
                  </a:moveTo>
                  <a:cubicBezTo>
                    <a:pt x="27" y="84"/>
                    <a:pt x="31" y="90"/>
                    <a:pt x="39" y="90"/>
                  </a:cubicBezTo>
                  <a:cubicBezTo>
                    <a:pt x="48" y="90"/>
                    <a:pt x="57" y="87"/>
                    <a:pt x="65" y="79"/>
                  </a:cubicBezTo>
                  <a:cubicBezTo>
                    <a:pt x="65" y="54"/>
                    <a:pt x="65" y="54"/>
                    <a:pt x="65" y="54"/>
                  </a:cubicBezTo>
                  <a:cubicBezTo>
                    <a:pt x="39" y="57"/>
                    <a:pt x="27" y="64"/>
                    <a:pt x="27" y="7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2" name="Freeform 7"/>
            <p:cNvSpPr>
              <a:spLocks/>
            </p:cNvSpPr>
            <p:nvPr userDrawn="1"/>
          </p:nvSpPr>
          <p:spPr bwMode="auto">
            <a:xfrm>
              <a:off x="592935" y="4708526"/>
              <a:ext cx="76200" cy="87313"/>
            </a:xfrm>
            <a:custGeom>
              <a:avLst/>
              <a:gdLst>
                <a:gd name="T0" fmla="*/ 0 w 94"/>
                <a:gd name="T1" fmla="*/ 5 h 108"/>
                <a:gd name="T2" fmla="*/ 23 w 94"/>
                <a:gd name="T3" fmla="*/ 2 h 108"/>
                <a:gd name="T4" fmla="*/ 25 w 94"/>
                <a:gd name="T5" fmla="*/ 15 h 108"/>
                <a:gd name="T6" fmla="*/ 61 w 94"/>
                <a:gd name="T7" fmla="*/ 0 h 108"/>
                <a:gd name="T8" fmla="*/ 94 w 94"/>
                <a:gd name="T9" fmla="*/ 34 h 108"/>
                <a:gd name="T10" fmla="*/ 94 w 94"/>
                <a:gd name="T11" fmla="*/ 108 h 108"/>
                <a:gd name="T12" fmla="*/ 66 w 94"/>
                <a:gd name="T13" fmla="*/ 108 h 108"/>
                <a:gd name="T14" fmla="*/ 66 w 94"/>
                <a:gd name="T15" fmla="*/ 39 h 108"/>
                <a:gd name="T16" fmla="*/ 53 w 94"/>
                <a:gd name="T17" fmla="*/ 21 h 108"/>
                <a:gd name="T18" fmla="*/ 27 w 94"/>
                <a:gd name="T19" fmla="*/ 32 h 108"/>
                <a:gd name="T20" fmla="*/ 27 w 94"/>
                <a:gd name="T21" fmla="*/ 108 h 108"/>
                <a:gd name="T22" fmla="*/ 0 w 94"/>
                <a:gd name="T23" fmla="*/ 108 h 108"/>
                <a:gd name="T24" fmla="*/ 0 w 94"/>
                <a:gd name="T25" fmla="*/ 5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4" h="108">
                  <a:moveTo>
                    <a:pt x="0" y="5"/>
                  </a:moveTo>
                  <a:cubicBezTo>
                    <a:pt x="23" y="2"/>
                    <a:pt x="23" y="2"/>
                    <a:pt x="23" y="2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38" y="5"/>
                    <a:pt x="48" y="0"/>
                    <a:pt x="61" y="0"/>
                  </a:cubicBezTo>
                  <a:cubicBezTo>
                    <a:pt x="83" y="0"/>
                    <a:pt x="94" y="12"/>
                    <a:pt x="94" y="34"/>
                  </a:cubicBezTo>
                  <a:cubicBezTo>
                    <a:pt x="94" y="108"/>
                    <a:pt x="94" y="108"/>
                    <a:pt x="94" y="108"/>
                  </a:cubicBezTo>
                  <a:cubicBezTo>
                    <a:pt x="66" y="108"/>
                    <a:pt x="66" y="108"/>
                    <a:pt x="66" y="108"/>
                  </a:cubicBezTo>
                  <a:cubicBezTo>
                    <a:pt x="66" y="39"/>
                    <a:pt x="66" y="39"/>
                    <a:pt x="66" y="39"/>
                  </a:cubicBezTo>
                  <a:cubicBezTo>
                    <a:pt x="66" y="26"/>
                    <a:pt x="63" y="21"/>
                    <a:pt x="53" y="21"/>
                  </a:cubicBezTo>
                  <a:cubicBezTo>
                    <a:pt x="45" y="21"/>
                    <a:pt x="36" y="24"/>
                    <a:pt x="27" y="32"/>
                  </a:cubicBezTo>
                  <a:cubicBezTo>
                    <a:pt x="27" y="108"/>
                    <a:pt x="27" y="108"/>
                    <a:pt x="27" y="108"/>
                  </a:cubicBezTo>
                  <a:cubicBezTo>
                    <a:pt x="0" y="108"/>
                    <a:pt x="0" y="108"/>
                    <a:pt x="0" y="108"/>
                  </a:cubicBezTo>
                  <a:lnTo>
                    <a:pt x="0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3" name="Freeform 8"/>
            <p:cNvSpPr>
              <a:spLocks noEditPoints="1"/>
            </p:cNvSpPr>
            <p:nvPr userDrawn="1"/>
          </p:nvSpPr>
          <p:spPr bwMode="auto">
            <a:xfrm>
              <a:off x="778673" y="4708526"/>
              <a:ext cx="79375" cy="88900"/>
            </a:xfrm>
            <a:custGeom>
              <a:avLst/>
              <a:gdLst>
                <a:gd name="T0" fmla="*/ 50 w 98"/>
                <a:gd name="T1" fmla="*/ 110 h 110"/>
                <a:gd name="T2" fmla="*/ 0 w 98"/>
                <a:gd name="T3" fmla="*/ 55 h 110"/>
                <a:gd name="T4" fmla="*/ 49 w 98"/>
                <a:gd name="T5" fmla="*/ 0 h 110"/>
                <a:gd name="T6" fmla="*/ 98 w 98"/>
                <a:gd name="T7" fmla="*/ 54 h 110"/>
                <a:gd name="T8" fmla="*/ 97 w 98"/>
                <a:gd name="T9" fmla="*/ 59 h 110"/>
                <a:gd name="T10" fmla="*/ 27 w 98"/>
                <a:gd name="T11" fmla="*/ 59 h 110"/>
                <a:gd name="T12" fmla="*/ 52 w 98"/>
                <a:gd name="T13" fmla="*/ 89 h 110"/>
                <a:gd name="T14" fmla="*/ 76 w 98"/>
                <a:gd name="T15" fmla="*/ 76 h 110"/>
                <a:gd name="T16" fmla="*/ 96 w 98"/>
                <a:gd name="T17" fmla="*/ 87 h 110"/>
                <a:gd name="T18" fmla="*/ 50 w 98"/>
                <a:gd name="T19" fmla="*/ 110 h 110"/>
                <a:gd name="T20" fmla="*/ 70 w 98"/>
                <a:gd name="T21" fmla="*/ 41 h 110"/>
                <a:gd name="T22" fmla="*/ 49 w 98"/>
                <a:gd name="T23" fmla="*/ 19 h 110"/>
                <a:gd name="T24" fmla="*/ 28 w 98"/>
                <a:gd name="T25" fmla="*/ 41 h 110"/>
                <a:gd name="T26" fmla="*/ 70 w 98"/>
                <a:gd name="T27" fmla="*/ 41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8" h="110">
                  <a:moveTo>
                    <a:pt x="50" y="110"/>
                  </a:moveTo>
                  <a:cubicBezTo>
                    <a:pt x="19" y="110"/>
                    <a:pt x="0" y="90"/>
                    <a:pt x="0" y="55"/>
                  </a:cubicBezTo>
                  <a:cubicBezTo>
                    <a:pt x="0" y="20"/>
                    <a:pt x="19" y="0"/>
                    <a:pt x="49" y="0"/>
                  </a:cubicBezTo>
                  <a:cubicBezTo>
                    <a:pt x="80" y="0"/>
                    <a:pt x="98" y="20"/>
                    <a:pt x="98" y="54"/>
                  </a:cubicBezTo>
                  <a:cubicBezTo>
                    <a:pt x="98" y="56"/>
                    <a:pt x="97" y="57"/>
                    <a:pt x="97" y="59"/>
                  </a:cubicBezTo>
                  <a:cubicBezTo>
                    <a:pt x="27" y="59"/>
                    <a:pt x="27" y="59"/>
                    <a:pt x="27" y="59"/>
                  </a:cubicBezTo>
                  <a:cubicBezTo>
                    <a:pt x="28" y="79"/>
                    <a:pt x="36" y="89"/>
                    <a:pt x="52" y="89"/>
                  </a:cubicBezTo>
                  <a:cubicBezTo>
                    <a:pt x="63" y="89"/>
                    <a:pt x="70" y="85"/>
                    <a:pt x="76" y="76"/>
                  </a:cubicBezTo>
                  <a:cubicBezTo>
                    <a:pt x="96" y="87"/>
                    <a:pt x="96" y="87"/>
                    <a:pt x="96" y="87"/>
                  </a:cubicBezTo>
                  <a:cubicBezTo>
                    <a:pt x="87" y="102"/>
                    <a:pt x="71" y="110"/>
                    <a:pt x="50" y="110"/>
                  </a:cubicBezTo>
                  <a:close/>
                  <a:moveTo>
                    <a:pt x="70" y="41"/>
                  </a:moveTo>
                  <a:cubicBezTo>
                    <a:pt x="70" y="27"/>
                    <a:pt x="62" y="19"/>
                    <a:pt x="49" y="19"/>
                  </a:cubicBezTo>
                  <a:cubicBezTo>
                    <a:pt x="37" y="19"/>
                    <a:pt x="29" y="27"/>
                    <a:pt x="28" y="41"/>
                  </a:cubicBezTo>
                  <a:lnTo>
                    <a:pt x="70" y="4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4" name="Freeform 9"/>
            <p:cNvSpPr>
              <a:spLocks noEditPoints="1"/>
            </p:cNvSpPr>
            <p:nvPr userDrawn="1"/>
          </p:nvSpPr>
          <p:spPr bwMode="auto">
            <a:xfrm>
              <a:off x="346873" y="4708526"/>
              <a:ext cx="84138" cy="88900"/>
            </a:xfrm>
            <a:custGeom>
              <a:avLst/>
              <a:gdLst>
                <a:gd name="T0" fmla="*/ 52 w 104"/>
                <a:gd name="T1" fmla="*/ 111 h 111"/>
                <a:gd name="T2" fmla="*/ 0 w 104"/>
                <a:gd name="T3" fmla="*/ 55 h 111"/>
                <a:gd name="T4" fmla="*/ 52 w 104"/>
                <a:gd name="T5" fmla="*/ 0 h 111"/>
                <a:gd name="T6" fmla="*/ 104 w 104"/>
                <a:gd name="T7" fmla="*/ 55 h 111"/>
                <a:gd name="T8" fmla="*/ 52 w 104"/>
                <a:gd name="T9" fmla="*/ 111 h 111"/>
                <a:gd name="T10" fmla="*/ 52 w 104"/>
                <a:gd name="T11" fmla="*/ 23 h 111"/>
                <a:gd name="T12" fmla="*/ 28 w 104"/>
                <a:gd name="T13" fmla="*/ 55 h 111"/>
                <a:gd name="T14" fmla="*/ 52 w 104"/>
                <a:gd name="T15" fmla="*/ 87 h 111"/>
                <a:gd name="T16" fmla="*/ 77 w 104"/>
                <a:gd name="T17" fmla="*/ 55 h 111"/>
                <a:gd name="T18" fmla="*/ 52 w 104"/>
                <a:gd name="T19" fmla="*/ 23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4" h="111">
                  <a:moveTo>
                    <a:pt x="52" y="111"/>
                  </a:moveTo>
                  <a:cubicBezTo>
                    <a:pt x="25" y="111"/>
                    <a:pt x="0" y="93"/>
                    <a:pt x="0" y="55"/>
                  </a:cubicBezTo>
                  <a:cubicBezTo>
                    <a:pt x="0" y="17"/>
                    <a:pt x="25" y="0"/>
                    <a:pt x="52" y="0"/>
                  </a:cubicBezTo>
                  <a:cubicBezTo>
                    <a:pt x="79" y="0"/>
                    <a:pt x="104" y="17"/>
                    <a:pt x="104" y="55"/>
                  </a:cubicBezTo>
                  <a:cubicBezTo>
                    <a:pt x="104" y="93"/>
                    <a:pt x="79" y="111"/>
                    <a:pt x="52" y="111"/>
                  </a:cubicBezTo>
                  <a:close/>
                  <a:moveTo>
                    <a:pt x="52" y="23"/>
                  </a:moveTo>
                  <a:cubicBezTo>
                    <a:pt x="31" y="23"/>
                    <a:pt x="28" y="42"/>
                    <a:pt x="28" y="55"/>
                  </a:cubicBezTo>
                  <a:cubicBezTo>
                    <a:pt x="28" y="69"/>
                    <a:pt x="31" y="87"/>
                    <a:pt x="52" y="87"/>
                  </a:cubicBezTo>
                  <a:cubicBezTo>
                    <a:pt x="73" y="87"/>
                    <a:pt x="77" y="69"/>
                    <a:pt x="77" y="55"/>
                  </a:cubicBezTo>
                  <a:cubicBezTo>
                    <a:pt x="77" y="42"/>
                    <a:pt x="73" y="23"/>
                    <a:pt x="52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5" name="Freeform 10"/>
            <p:cNvSpPr>
              <a:spLocks/>
            </p:cNvSpPr>
            <p:nvPr userDrawn="1"/>
          </p:nvSpPr>
          <p:spPr bwMode="auto">
            <a:xfrm>
              <a:off x="446885" y="4708526"/>
              <a:ext cx="47625" cy="87313"/>
            </a:xfrm>
            <a:custGeom>
              <a:avLst/>
              <a:gdLst>
                <a:gd name="T0" fmla="*/ 0 w 59"/>
                <a:gd name="T1" fmla="*/ 3 h 108"/>
                <a:gd name="T2" fmla="*/ 26 w 59"/>
                <a:gd name="T3" fmla="*/ 3 h 108"/>
                <a:gd name="T4" fmla="*/ 26 w 59"/>
                <a:gd name="T5" fmla="*/ 15 h 108"/>
                <a:gd name="T6" fmla="*/ 55 w 59"/>
                <a:gd name="T7" fmla="*/ 0 h 108"/>
                <a:gd name="T8" fmla="*/ 59 w 59"/>
                <a:gd name="T9" fmla="*/ 1 h 108"/>
                <a:gd name="T10" fmla="*/ 59 w 59"/>
                <a:gd name="T11" fmla="*/ 27 h 108"/>
                <a:gd name="T12" fmla="*/ 58 w 59"/>
                <a:gd name="T13" fmla="*/ 27 h 108"/>
                <a:gd name="T14" fmla="*/ 28 w 59"/>
                <a:gd name="T15" fmla="*/ 38 h 108"/>
                <a:gd name="T16" fmla="*/ 28 w 59"/>
                <a:gd name="T17" fmla="*/ 108 h 108"/>
                <a:gd name="T18" fmla="*/ 0 w 59"/>
                <a:gd name="T19" fmla="*/ 108 h 108"/>
                <a:gd name="T20" fmla="*/ 0 w 59"/>
                <a:gd name="T21" fmla="*/ 3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9" h="108">
                  <a:moveTo>
                    <a:pt x="0" y="3"/>
                  </a:moveTo>
                  <a:cubicBezTo>
                    <a:pt x="26" y="3"/>
                    <a:pt x="26" y="3"/>
                    <a:pt x="26" y="3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31" y="8"/>
                    <a:pt x="44" y="0"/>
                    <a:pt x="55" y="0"/>
                  </a:cubicBezTo>
                  <a:cubicBezTo>
                    <a:pt x="57" y="0"/>
                    <a:pt x="58" y="0"/>
                    <a:pt x="59" y="1"/>
                  </a:cubicBezTo>
                  <a:cubicBezTo>
                    <a:pt x="59" y="27"/>
                    <a:pt x="59" y="27"/>
                    <a:pt x="59" y="27"/>
                  </a:cubicBezTo>
                  <a:cubicBezTo>
                    <a:pt x="59" y="27"/>
                    <a:pt x="58" y="27"/>
                    <a:pt x="58" y="27"/>
                  </a:cubicBezTo>
                  <a:cubicBezTo>
                    <a:pt x="46" y="27"/>
                    <a:pt x="32" y="28"/>
                    <a:pt x="28" y="38"/>
                  </a:cubicBezTo>
                  <a:cubicBezTo>
                    <a:pt x="28" y="108"/>
                    <a:pt x="28" y="108"/>
                    <a:pt x="28" y="108"/>
                  </a:cubicBezTo>
                  <a:cubicBezTo>
                    <a:pt x="0" y="108"/>
                    <a:pt x="0" y="108"/>
                    <a:pt x="0" y="108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6" name="Freeform 11"/>
            <p:cNvSpPr>
              <a:spLocks noEditPoints="1"/>
            </p:cNvSpPr>
            <p:nvPr userDrawn="1"/>
          </p:nvSpPr>
          <p:spPr bwMode="auto">
            <a:xfrm>
              <a:off x="685010" y="4708526"/>
              <a:ext cx="79375" cy="120650"/>
            </a:xfrm>
            <a:custGeom>
              <a:avLst/>
              <a:gdLst>
                <a:gd name="T0" fmla="*/ 49 w 98"/>
                <a:gd name="T1" fmla="*/ 85 h 149"/>
                <a:gd name="T2" fmla="*/ 72 w 98"/>
                <a:gd name="T3" fmla="*/ 50 h 149"/>
                <a:gd name="T4" fmla="*/ 49 w 98"/>
                <a:gd name="T5" fmla="*/ 20 h 149"/>
                <a:gd name="T6" fmla="*/ 28 w 98"/>
                <a:gd name="T7" fmla="*/ 51 h 149"/>
                <a:gd name="T8" fmla="*/ 49 w 98"/>
                <a:gd name="T9" fmla="*/ 85 h 149"/>
                <a:gd name="T10" fmla="*/ 98 w 98"/>
                <a:gd name="T11" fmla="*/ 2 h 149"/>
                <a:gd name="T12" fmla="*/ 98 w 98"/>
                <a:gd name="T13" fmla="*/ 102 h 149"/>
                <a:gd name="T14" fmla="*/ 47 w 98"/>
                <a:gd name="T15" fmla="*/ 149 h 149"/>
                <a:gd name="T16" fmla="*/ 3 w 98"/>
                <a:gd name="T17" fmla="*/ 123 h 149"/>
                <a:gd name="T18" fmla="*/ 30 w 98"/>
                <a:gd name="T19" fmla="*/ 118 h 149"/>
                <a:gd name="T20" fmla="*/ 50 w 98"/>
                <a:gd name="T21" fmla="*/ 128 h 149"/>
                <a:gd name="T22" fmla="*/ 72 w 98"/>
                <a:gd name="T23" fmla="*/ 105 h 149"/>
                <a:gd name="T24" fmla="*/ 72 w 98"/>
                <a:gd name="T25" fmla="*/ 93 h 149"/>
                <a:gd name="T26" fmla="*/ 71 w 98"/>
                <a:gd name="T27" fmla="*/ 92 h 149"/>
                <a:gd name="T28" fmla="*/ 44 w 98"/>
                <a:gd name="T29" fmla="*/ 108 h 149"/>
                <a:gd name="T30" fmla="*/ 0 w 98"/>
                <a:gd name="T31" fmla="*/ 55 h 149"/>
                <a:gd name="T32" fmla="*/ 42 w 98"/>
                <a:gd name="T33" fmla="*/ 0 h 149"/>
                <a:gd name="T34" fmla="*/ 73 w 98"/>
                <a:gd name="T35" fmla="*/ 15 h 149"/>
                <a:gd name="T36" fmla="*/ 73 w 98"/>
                <a:gd name="T37" fmla="*/ 15 h 149"/>
                <a:gd name="T38" fmla="*/ 75 w 98"/>
                <a:gd name="T39" fmla="*/ 2 h 149"/>
                <a:gd name="T40" fmla="*/ 98 w 98"/>
                <a:gd name="T41" fmla="*/ 2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8" h="149">
                  <a:moveTo>
                    <a:pt x="49" y="85"/>
                  </a:moveTo>
                  <a:cubicBezTo>
                    <a:pt x="70" y="85"/>
                    <a:pt x="72" y="64"/>
                    <a:pt x="72" y="50"/>
                  </a:cubicBezTo>
                  <a:cubicBezTo>
                    <a:pt x="72" y="33"/>
                    <a:pt x="64" y="20"/>
                    <a:pt x="49" y="20"/>
                  </a:cubicBezTo>
                  <a:cubicBezTo>
                    <a:pt x="39" y="20"/>
                    <a:pt x="28" y="27"/>
                    <a:pt x="28" y="51"/>
                  </a:cubicBezTo>
                  <a:cubicBezTo>
                    <a:pt x="28" y="64"/>
                    <a:pt x="29" y="85"/>
                    <a:pt x="49" y="85"/>
                  </a:cubicBezTo>
                  <a:close/>
                  <a:moveTo>
                    <a:pt x="98" y="2"/>
                  </a:moveTo>
                  <a:cubicBezTo>
                    <a:pt x="98" y="102"/>
                    <a:pt x="98" y="102"/>
                    <a:pt x="98" y="102"/>
                  </a:cubicBezTo>
                  <a:cubicBezTo>
                    <a:pt x="98" y="119"/>
                    <a:pt x="97" y="148"/>
                    <a:pt x="47" y="149"/>
                  </a:cubicBezTo>
                  <a:cubicBezTo>
                    <a:pt x="26" y="149"/>
                    <a:pt x="7" y="141"/>
                    <a:pt x="3" y="123"/>
                  </a:cubicBezTo>
                  <a:cubicBezTo>
                    <a:pt x="30" y="118"/>
                    <a:pt x="30" y="118"/>
                    <a:pt x="30" y="118"/>
                  </a:cubicBezTo>
                  <a:cubicBezTo>
                    <a:pt x="32" y="123"/>
                    <a:pt x="35" y="128"/>
                    <a:pt x="50" y="128"/>
                  </a:cubicBezTo>
                  <a:cubicBezTo>
                    <a:pt x="65" y="128"/>
                    <a:pt x="72" y="122"/>
                    <a:pt x="72" y="105"/>
                  </a:cubicBezTo>
                  <a:cubicBezTo>
                    <a:pt x="72" y="93"/>
                    <a:pt x="72" y="93"/>
                    <a:pt x="72" y="93"/>
                  </a:cubicBezTo>
                  <a:cubicBezTo>
                    <a:pt x="71" y="92"/>
                    <a:pt x="71" y="92"/>
                    <a:pt x="71" y="92"/>
                  </a:cubicBezTo>
                  <a:cubicBezTo>
                    <a:pt x="67" y="100"/>
                    <a:pt x="60" y="108"/>
                    <a:pt x="44" y="108"/>
                  </a:cubicBezTo>
                  <a:cubicBezTo>
                    <a:pt x="19" y="108"/>
                    <a:pt x="0" y="91"/>
                    <a:pt x="0" y="55"/>
                  </a:cubicBezTo>
                  <a:cubicBezTo>
                    <a:pt x="0" y="20"/>
                    <a:pt x="20" y="0"/>
                    <a:pt x="42" y="0"/>
                  </a:cubicBezTo>
                  <a:cubicBezTo>
                    <a:pt x="63" y="0"/>
                    <a:pt x="71" y="10"/>
                    <a:pt x="73" y="15"/>
                  </a:cubicBezTo>
                  <a:cubicBezTo>
                    <a:pt x="73" y="15"/>
                    <a:pt x="73" y="15"/>
                    <a:pt x="73" y="15"/>
                  </a:cubicBezTo>
                  <a:cubicBezTo>
                    <a:pt x="75" y="2"/>
                    <a:pt x="75" y="2"/>
                    <a:pt x="75" y="2"/>
                  </a:cubicBezTo>
                  <a:lnTo>
                    <a:pt x="98" y="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7" name="Freeform 12"/>
            <p:cNvSpPr>
              <a:spLocks noEditPoints="1"/>
            </p:cNvSpPr>
            <p:nvPr userDrawn="1"/>
          </p:nvSpPr>
          <p:spPr bwMode="auto">
            <a:xfrm>
              <a:off x="843760" y="4678363"/>
              <a:ext cx="58738" cy="26988"/>
            </a:xfrm>
            <a:custGeom>
              <a:avLst/>
              <a:gdLst>
                <a:gd name="T0" fmla="*/ 14 w 37"/>
                <a:gd name="T1" fmla="*/ 2 h 17"/>
                <a:gd name="T2" fmla="*/ 9 w 37"/>
                <a:gd name="T3" fmla="*/ 2 h 17"/>
                <a:gd name="T4" fmla="*/ 9 w 37"/>
                <a:gd name="T5" fmla="*/ 17 h 17"/>
                <a:gd name="T6" fmla="*/ 6 w 37"/>
                <a:gd name="T7" fmla="*/ 17 h 17"/>
                <a:gd name="T8" fmla="*/ 6 w 37"/>
                <a:gd name="T9" fmla="*/ 2 h 17"/>
                <a:gd name="T10" fmla="*/ 0 w 37"/>
                <a:gd name="T11" fmla="*/ 2 h 17"/>
                <a:gd name="T12" fmla="*/ 0 w 37"/>
                <a:gd name="T13" fmla="*/ 0 h 17"/>
                <a:gd name="T14" fmla="*/ 14 w 37"/>
                <a:gd name="T15" fmla="*/ 0 h 17"/>
                <a:gd name="T16" fmla="*/ 14 w 37"/>
                <a:gd name="T17" fmla="*/ 2 h 17"/>
                <a:gd name="T18" fmla="*/ 37 w 37"/>
                <a:gd name="T19" fmla="*/ 17 h 17"/>
                <a:gd name="T20" fmla="*/ 34 w 37"/>
                <a:gd name="T21" fmla="*/ 17 h 17"/>
                <a:gd name="T22" fmla="*/ 34 w 37"/>
                <a:gd name="T23" fmla="*/ 2 h 17"/>
                <a:gd name="T24" fmla="*/ 34 w 37"/>
                <a:gd name="T25" fmla="*/ 2 h 17"/>
                <a:gd name="T26" fmla="*/ 29 w 37"/>
                <a:gd name="T27" fmla="*/ 17 h 17"/>
                <a:gd name="T28" fmla="*/ 27 w 37"/>
                <a:gd name="T29" fmla="*/ 17 h 17"/>
                <a:gd name="T30" fmla="*/ 21 w 37"/>
                <a:gd name="T31" fmla="*/ 2 h 17"/>
                <a:gd name="T32" fmla="*/ 20 w 37"/>
                <a:gd name="T33" fmla="*/ 2 h 17"/>
                <a:gd name="T34" fmla="*/ 20 w 37"/>
                <a:gd name="T35" fmla="*/ 17 h 17"/>
                <a:gd name="T36" fmla="*/ 18 w 37"/>
                <a:gd name="T37" fmla="*/ 17 h 17"/>
                <a:gd name="T38" fmla="*/ 18 w 37"/>
                <a:gd name="T39" fmla="*/ 0 h 17"/>
                <a:gd name="T40" fmla="*/ 22 w 37"/>
                <a:gd name="T41" fmla="*/ 0 h 17"/>
                <a:gd name="T42" fmla="*/ 28 w 37"/>
                <a:gd name="T43" fmla="*/ 13 h 17"/>
                <a:gd name="T44" fmla="*/ 33 w 37"/>
                <a:gd name="T45" fmla="*/ 0 h 17"/>
                <a:gd name="T46" fmla="*/ 37 w 37"/>
                <a:gd name="T47" fmla="*/ 0 h 17"/>
                <a:gd name="T48" fmla="*/ 37 w 37"/>
                <a:gd name="T4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7" h="17">
                  <a:moveTo>
                    <a:pt x="14" y="2"/>
                  </a:moveTo>
                  <a:lnTo>
                    <a:pt x="9" y="2"/>
                  </a:lnTo>
                  <a:lnTo>
                    <a:pt x="9" y="17"/>
                  </a:lnTo>
                  <a:lnTo>
                    <a:pt x="6" y="17"/>
                  </a:lnTo>
                  <a:lnTo>
                    <a:pt x="6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14" y="0"/>
                  </a:lnTo>
                  <a:lnTo>
                    <a:pt x="14" y="2"/>
                  </a:lnTo>
                  <a:close/>
                  <a:moveTo>
                    <a:pt x="37" y="17"/>
                  </a:moveTo>
                  <a:lnTo>
                    <a:pt x="34" y="17"/>
                  </a:lnTo>
                  <a:lnTo>
                    <a:pt x="34" y="2"/>
                  </a:lnTo>
                  <a:lnTo>
                    <a:pt x="34" y="2"/>
                  </a:lnTo>
                  <a:lnTo>
                    <a:pt x="29" y="17"/>
                  </a:lnTo>
                  <a:lnTo>
                    <a:pt x="27" y="17"/>
                  </a:lnTo>
                  <a:lnTo>
                    <a:pt x="21" y="2"/>
                  </a:lnTo>
                  <a:lnTo>
                    <a:pt x="20" y="2"/>
                  </a:lnTo>
                  <a:lnTo>
                    <a:pt x="20" y="17"/>
                  </a:lnTo>
                  <a:lnTo>
                    <a:pt x="18" y="17"/>
                  </a:lnTo>
                  <a:lnTo>
                    <a:pt x="18" y="0"/>
                  </a:lnTo>
                  <a:lnTo>
                    <a:pt x="22" y="0"/>
                  </a:lnTo>
                  <a:lnTo>
                    <a:pt x="28" y="13"/>
                  </a:lnTo>
                  <a:lnTo>
                    <a:pt x="33" y="0"/>
                  </a:lnTo>
                  <a:lnTo>
                    <a:pt x="37" y="0"/>
                  </a:lnTo>
                  <a:lnTo>
                    <a:pt x="37" y="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2637849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/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idx="1" hasCustomPrompt="1"/>
          </p:nvPr>
        </p:nvSpPr>
        <p:spPr>
          <a:xfrm>
            <a:off x="314325" y="267494"/>
            <a:ext cx="8515349" cy="4283869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 marL="361950" indent="-361950">
              <a:spcBef>
                <a:spcPts val="0"/>
              </a:spcBef>
              <a:buClrTx/>
              <a:buSzPct val="100000"/>
              <a:buFont typeface="+mj-lt"/>
              <a:buAutoNum type="arabicPeriod"/>
              <a:defRPr sz="3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dirty="0"/>
              <a:t>Click to edit contents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3" name="TextBox 2"/>
          <p:cNvSpPr txBox="1"/>
          <p:nvPr userDrawn="1"/>
        </p:nvSpPr>
        <p:spPr>
          <a:xfrm>
            <a:off x="619545" y="4749146"/>
            <a:ext cx="65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endParaRPr kumimoji="0" lang="en-GB" sz="800" b="0" i="0" u="none" strike="noStrike" kern="1200" cap="none" spc="0" normalizeH="0" baseline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Helvetica 75 Bold" panose="020B08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30581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2" hasCustomPrompt="1"/>
          </p:nvPr>
        </p:nvSpPr>
        <p:spPr>
          <a:xfrm>
            <a:off x="313769" y="268288"/>
            <a:ext cx="6096839" cy="4283075"/>
          </a:xfrm>
        </p:spPr>
        <p:txBody>
          <a:bodyPr>
            <a:normAutofit/>
          </a:bodyPr>
          <a:lstStyle>
            <a:lvl1pPr>
              <a:lnSpc>
                <a:spcPct val="85000"/>
              </a:lnSpc>
              <a:spcBef>
                <a:spcPts val="0"/>
              </a:spcBef>
              <a:buNone/>
              <a:defRPr sz="5500" baseline="0"/>
            </a:lvl1pPr>
            <a:lvl2pPr>
              <a:lnSpc>
                <a:spcPct val="85000"/>
              </a:lnSpc>
              <a:spcBef>
                <a:spcPts val="0"/>
              </a:spcBef>
              <a:defRPr sz="5500"/>
            </a:lvl2pPr>
            <a:lvl3pPr>
              <a:defRPr sz="5500"/>
            </a:lvl3pPr>
            <a:lvl4pPr>
              <a:defRPr sz="5500"/>
            </a:lvl4pPr>
            <a:lvl5pPr>
              <a:defRPr sz="5500"/>
            </a:lvl5pPr>
          </a:lstStyle>
          <a:p>
            <a:pPr lvl="0"/>
            <a:r>
              <a:rPr lang="en-US" dirty="0"/>
              <a:t>Click to edit section number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3" name="TextBox 2"/>
          <p:cNvSpPr txBox="1"/>
          <p:nvPr userDrawn="1"/>
        </p:nvSpPr>
        <p:spPr>
          <a:xfrm>
            <a:off x="619545" y="4749146"/>
            <a:ext cx="65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endParaRPr kumimoji="0" lang="en-GB" sz="800" b="0" i="0" u="none" strike="noStrike" kern="1200" cap="none" spc="0" normalizeH="0" baseline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Helvetica 75 Bold" panose="020B08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711695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313200" y="1181100"/>
            <a:ext cx="3968055" cy="3370262"/>
          </a:xfrm>
        </p:spPr>
        <p:txBody>
          <a:bodyPr>
            <a:normAutofit/>
          </a:bodyPr>
          <a:lstStyle>
            <a:lvl1pPr>
              <a:defRPr sz="1400" baseline="0"/>
            </a:lvl1pPr>
            <a:lvl2pPr>
              <a:defRPr sz="1400" baseline="0">
                <a:solidFill>
                  <a:schemeClr val="tx1"/>
                </a:solidFill>
              </a:defRPr>
            </a:lvl2pPr>
            <a:lvl3pPr>
              <a:defRPr sz="1400" baseline="0">
                <a:solidFill>
                  <a:schemeClr val="tx1"/>
                </a:solidFill>
              </a:defRPr>
            </a:lvl3pPr>
            <a:lvl4pPr>
              <a:defRPr sz="1400" baseline="0">
                <a:solidFill>
                  <a:schemeClr val="tx1"/>
                </a:solidFill>
              </a:defRPr>
            </a:lvl4pPr>
            <a:lvl5pPr>
              <a:defRPr sz="1400" baseline="0">
                <a:solidFill>
                  <a:schemeClr val="tx1"/>
                </a:solidFill>
              </a:defRPr>
            </a:lvl5pPr>
            <a:lvl6pPr>
              <a:defRPr sz="14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Sixth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4864795" y="1181100"/>
            <a:ext cx="3964880" cy="3370262"/>
          </a:xfrm>
        </p:spPr>
        <p:txBody>
          <a:bodyPr>
            <a:normAutofit/>
          </a:bodyPr>
          <a:lstStyle>
            <a:lvl1pPr>
              <a:defRPr sz="1400"/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  <a:lvl6pPr>
              <a:defRPr sz="14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Sixth level</a:t>
            </a:r>
            <a:endParaRPr lang="en-GB" dirty="0"/>
          </a:p>
        </p:txBody>
      </p:sp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313199" y="268288"/>
            <a:ext cx="8516475" cy="741362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title</a:t>
            </a:r>
            <a:endParaRPr lang="en-GB" dirty="0"/>
          </a:p>
        </p:txBody>
      </p:sp>
      <p:sp>
        <p:nvSpPr>
          <p:cNvPr id="5" name="TextBox 4"/>
          <p:cNvSpPr txBox="1"/>
          <p:nvPr userDrawn="1"/>
        </p:nvSpPr>
        <p:spPr>
          <a:xfrm>
            <a:off x="619545" y="4749146"/>
            <a:ext cx="65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endParaRPr kumimoji="0" lang="en-GB" sz="800" b="0" i="0" u="none" strike="noStrike" kern="1200" cap="none" spc="0" normalizeH="0" baseline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Helvetica 75 Bold" panose="020B08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13940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edit title</a:t>
            </a:r>
            <a:endParaRPr lang="en-GB" dirty="0"/>
          </a:p>
        </p:txBody>
      </p:sp>
      <p:sp>
        <p:nvSpPr>
          <p:cNvPr id="4" name="TextBox 3"/>
          <p:cNvSpPr txBox="1"/>
          <p:nvPr userDrawn="1"/>
        </p:nvSpPr>
        <p:spPr>
          <a:xfrm>
            <a:off x="619545" y="4749146"/>
            <a:ext cx="65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endParaRPr kumimoji="0" lang="en-GB" sz="800" b="0" i="0" u="none" strike="noStrike" kern="1200" cap="none" spc="0" normalizeH="0" baseline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Helvetica 75 Bold" panose="020B08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31695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ull Bleed Media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9144000" cy="5143500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>
                <a:solidFill>
                  <a:srgbClr val="000000"/>
                </a:solidFill>
              </a:defRPr>
            </a:lvl1pPr>
          </a:lstStyle>
          <a:p>
            <a:r>
              <a:rPr lang="en-US" dirty="0"/>
              <a:t>Click to edit title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410734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 userDrawn="1"/>
        </p:nvSpPr>
        <p:spPr>
          <a:xfrm>
            <a:off x="619545" y="4749146"/>
            <a:ext cx="984244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kumimoji="0" lang="en-GB" sz="800" b="0" i="0" u="none" strike="noStrike" kern="1200" cap="none" spc="0" normalizeH="0" baseline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Helvetica 75 Bold" panose="020B0804020202020204" pitchFamily="34" charset="0"/>
                <a:ea typeface="+mn-ea"/>
                <a:cs typeface="+mn-cs"/>
              </a:rPr>
              <a:t>Orange Confidential</a:t>
            </a:r>
          </a:p>
        </p:txBody>
      </p:sp>
    </p:spTree>
    <p:extLst>
      <p:ext uri="{BB962C8B-B14F-4D97-AF65-F5344CB8AC3E}">
        <p14:creationId xmlns:p14="http://schemas.microsoft.com/office/powerpoint/2010/main" val="1313584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theme" Target="../theme/theme10.xml"/><Relationship Id="rId3" Type="http://schemas.openxmlformats.org/officeDocument/2006/relationships/slideLayout" Target="../slideLayouts/slideLayout87.xml"/><Relationship Id="rId7" Type="http://schemas.openxmlformats.org/officeDocument/2006/relationships/slideLayout" Target="../slideLayouts/slideLayout91.xml"/><Relationship Id="rId2" Type="http://schemas.openxmlformats.org/officeDocument/2006/relationships/slideLayout" Target="../slideLayouts/slideLayout86.xml"/><Relationship Id="rId1" Type="http://schemas.openxmlformats.org/officeDocument/2006/relationships/slideLayout" Target="../slideLayouts/slideLayout85.xml"/><Relationship Id="rId6" Type="http://schemas.openxmlformats.org/officeDocument/2006/relationships/slideLayout" Target="../slideLayouts/slideLayout90.xml"/><Relationship Id="rId5" Type="http://schemas.openxmlformats.org/officeDocument/2006/relationships/slideLayout" Target="../slideLayouts/slideLayout89.xml"/><Relationship Id="rId4" Type="http://schemas.openxmlformats.org/officeDocument/2006/relationships/slideLayout" Target="../slideLayouts/slideLayout88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9.xml"/><Relationship Id="rId3" Type="http://schemas.openxmlformats.org/officeDocument/2006/relationships/slideLayout" Target="../slideLayouts/slideLayout94.xml"/><Relationship Id="rId7" Type="http://schemas.openxmlformats.org/officeDocument/2006/relationships/slideLayout" Target="../slideLayouts/slideLayout98.xml"/><Relationship Id="rId2" Type="http://schemas.openxmlformats.org/officeDocument/2006/relationships/slideLayout" Target="../slideLayouts/slideLayout93.xml"/><Relationship Id="rId1" Type="http://schemas.openxmlformats.org/officeDocument/2006/relationships/slideLayout" Target="../slideLayouts/slideLayout92.xml"/><Relationship Id="rId6" Type="http://schemas.openxmlformats.org/officeDocument/2006/relationships/slideLayout" Target="../slideLayouts/slideLayout97.xml"/><Relationship Id="rId5" Type="http://schemas.openxmlformats.org/officeDocument/2006/relationships/slideLayout" Target="../slideLayouts/slideLayout96.xml"/><Relationship Id="rId4" Type="http://schemas.openxmlformats.org/officeDocument/2006/relationships/slideLayout" Target="../slideLayouts/slideLayout95.xml"/><Relationship Id="rId9" Type="http://schemas.openxmlformats.org/officeDocument/2006/relationships/theme" Target="../theme/theme11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2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5" Type="http://schemas.openxmlformats.org/officeDocument/2006/relationships/slideLayout" Target="../slideLayouts/slideLayout104.xml"/><Relationship Id="rId4" Type="http://schemas.openxmlformats.org/officeDocument/2006/relationships/slideLayout" Target="../slideLayouts/slideLayout103.xml"/><Relationship Id="rId9" Type="http://schemas.openxmlformats.org/officeDocument/2006/relationships/theme" Target="../theme/theme12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5.xml"/><Relationship Id="rId3" Type="http://schemas.openxmlformats.org/officeDocument/2006/relationships/slideLayout" Target="../slideLayouts/slideLayout110.xml"/><Relationship Id="rId7" Type="http://schemas.openxmlformats.org/officeDocument/2006/relationships/slideLayout" Target="../slideLayouts/slideLayout114.xml"/><Relationship Id="rId2" Type="http://schemas.openxmlformats.org/officeDocument/2006/relationships/slideLayout" Target="../slideLayouts/slideLayout109.xml"/><Relationship Id="rId1" Type="http://schemas.openxmlformats.org/officeDocument/2006/relationships/slideLayout" Target="../slideLayouts/slideLayout108.xml"/><Relationship Id="rId6" Type="http://schemas.openxmlformats.org/officeDocument/2006/relationships/slideLayout" Target="../slideLayouts/slideLayout113.xml"/><Relationship Id="rId5" Type="http://schemas.openxmlformats.org/officeDocument/2006/relationships/slideLayout" Target="../slideLayouts/slideLayout112.xml"/><Relationship Id="rId10" Type="http://schemas.openxmlformats.org/officeDocument/2006/relationships/theme" Target="../theme/theme13.xml"/><Relationship Id="rId4" Type="http://schemas.openxmlformats.org/officeDocument/2006/relationships/slideLayout" Target="../slideLayouts/slideLayout111.xml"/><Relationship Id="rId9" Type="http://schemas.openxmlformats.org/officeDocument/2006/relationships/slideLayout" Target="../slideLayouts/slideLayout116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4.xml"/><Relationship Id="rId3" Type="http://schemas.openxmlformats.org/officeDocument/2006/relationships/slideLayout" Target="../slideLayouts/slideLayout119.xml"/><Relationship Id="rId7" Type="http://schemas.openxmlformats.org/officeDocument/2006/relationships/slideLayout" Target="../slideLayouts/slideLayout123.xml"/><Relationship Id="rId2" Type="http://schemas.openxmlformats.org/officeDocument/2006/relationships/slideLayout" Target="../slideLayouts/slideLayout118.xml"/><Relationship Id="rId1" Type="http://schemas.openxmlformats.org/officeDocument/2006/relationships/slideLayout" Target="../slideLayouts/slideLayout117.xml"/><Relationship Id="rId6" Type="http://schemas.openxmlformats.org/officeDocument/2006/relationships/slideLayout" Target="../slideLayouts/slideLayout122.xml"/><Relationship Id="rId11" Type="http://schemas.openxmlformats.org/officeDocument/2006/relationships/theme" Target="../theme/theme14.xml"/><Relationship Id="rId5" Type="http://schemas.openxmlformats.org/officeDocument/2006/relationships/slideLayout" Target="../slideLayouts/slideLayout121.xml"/><Relationship Id="rId10" Type="http://schemas.openxmlformats.org/officeDocument/2006/relationships/slideLayout" Target="../slideLayouts/slideLayout126.xml"/><Relationship Id="rId4" Type="http://schemas.openxmlformats.org/officeDocument/2006/relationships/slideLayout" Target="../slideLayouts/slideLayout120.xml"/><Relationship Id="rId9" Type="http://schemas.openxmlformats.org/officeDocument/2006/relationships/slideLayout" Target="../slideLayouts/slideLayout125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11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4.xml"/><Relationship Id="rId10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8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8.xml"/><Relationship Id="rId3" Type="http://schemas.openxmlformats.org/officeDocument/2006/relationships/slideLayout" Target="../slideLayouts/slideLayout23.xml"/><Relationship Id="rId7" Type="http://schemas.openxmlformats.org/officeDocument/2006/relationships/slideLayout" Target="../slideLayouts/slideLayout27.xml"/><Relationship Id="rId2" Type="http://schemas.openxmlformats.org/officeDocument/2006/relationships/slideLayout" Target="../slideLayouts/slideLayout22.xml"/><Relationship Id="rId1" Type="http://schemas.openxmlformats.org/officeDocument/2006/relationships/slideLayout" Target="../slideLayouts/slideLayout21.xml"/><Relationship Id="rId6" Type="http://schemas.openxmlformats.org/officeDocument/2006/relationships/slideLayout" Target="../slideLayouts/slideLayout26.xml"/><Relationship Id="rId11" Type="http://schemas.openxmlformats.org/officeDocument/2006/relationships/theme" Target="../theme/theme3.xml"/><Relationship Id="rId5" Type="http://schemas.openxmlformats.org/officeDocument/2006/relationships/slideLayout" Target="../slideLayouts/slideLayout25.xml"/><Relationship Id="rId10" Type="http://schemas.openxmlformats.org/officeDocument/2006/relationships/slideLayout" Target="../slideLayouts/slideLayout30.xml"/><Relationship Id="rId4" Type="http://schemas.openxmlformats.org/officeDocument/2006/relationships/slideLayout" Target="../slideLayouts/slideLayout24.xml"/><Relationship Id="rId9" Type="http://schemas.openxmlformats.org/officeDocument/2006/relationships/slideLayout" Target="../slideLayouts/slideLayout29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8.xml"/><Relationship Id="rId3" Type="http://schemas.openxmlformats.org/officeDocument/2006/relationships/slideLayout" Target="../slideLayouts/slideLayout33.xml"/><Relationship Id="rId7" Type="http://schemas.openxmlformats.org/officeDocument/2006/relationships/slideLayout" Target="../slideLayouts/slideLayout37.xml"/><Relationship Id="rId2" Type="http://schemas.openxmlformats.org/officeDocument/2006/relationships/slideLayout" Target="../slideLayouts/slideLayout32.xml"/><Relationship Id="rId1" Type="http://schemas.openxmlformats.org/officeDocument/2006/relationships/slideLayout" Target="../slideLayouts/slideLayout31.xml"/><Relationship Id="rId6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5.xml"/><Relationship Id="rId10" Type="http://schemas.openxmlformats.org/officeDocument/2006/relationships/theme" Target="../theme/theme4.xml"/><Relationship Id="rId4" Type="http://schemas.openxmlformats.org/officeDocument/2006/relationships/slideLayout" Target="../slideLayouts/slideLayout34.xml"/><Relationship Id="rId9" Type="http://schemas.openxmlformats.org/officeDocument/2006/relationships/slideLayout" Target="../slideLayouts/slideLayout39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7.xml"/><Relationship Id="rId13" Type="http://schemas.openxmlformats.org/officeDocument/2006/relationships/oleObject" Target="../embeddings/oleObject1.bin"/><Relationship Id="rId3" Type="http://schemas.openxmlformats.org/officeDocument/2006/relationships/slideLayout" Target="../slideLayouts/slideLayout42.xml"/><Relationship Id="rId7" Type="http://schemas.openxmlformats.org/officeDocument/2006/relationships/slideLayout" Target="../slideLayouts/slideLayout46.xml"/><Relationship Id="rId12" Type="http://schemas.openxmlformats.org/officeDocument/2006/relationships/tags" Target="../tags/tag2.xml"/><Relationship Id="rId2" Type="http://schemas.openxmlformats.org/officeDocument/2006/relationships/slideLayout" Target="../slideLayouts/slideLayout41.xml"/><Relationship Id="rId1" Type="http://schemas.openxmlformats.org/officeDocument/2006/relationships/slideLayout" Target="../slideLayouts/slideLayout40.xml"/><Relationship Id="rId6" Type="http://schemas.openxmlformats.org/officeDocument/2006/relationships/slideLayout" Target="../slideLayouts/slideLayout45.xml"/><Relationship Id="rId11" Type="http://schemas.openxmlformats.org/officeDocument/2006/relationships/theme" Target="../theme/theme5.xml"/><Relationship Id="rId5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49.xml"/><Relationship Id="rId4" Type="http://schemas.openxmlformats.org/officeDocument/2006/relationships/slideLayout" Target="../slideLayouts/slideLayout43.xml"/><Relationship Id="rId9" Type="http://schemas.openxmlformats.org/officeDocument/2006/relationships/slideLayout" Target="../slideLayouts/slideLayout48.xml"/><Relationship Id="rId14" Type="http://schemas.openxmlformats.org/officeDocument/2006/relationships/image" Target="../media/image1.emf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7.xml"/><Relationship Id="rId13" Type="http://schemas.openxmlformats.org/officeDocument/2006/relationships/theme" Target="../theme/theme6.xml"/><Relationship Id="rId3" Type="http://schemas.openxmlformats.org/officeDocument/2006/relationships/slideLayout" Target="../slideLayouts/slideLayout52.xml"/><Relationship Id="rId7" Type="http://schemas.openxmlformats.org/officeDocument/2006/relationships/slideLayout" Target="../slideLayouts/slideLayout56.xml"/><Relationship Id="rId12" Type="http://schemas.openxmlformats.org/officeDocument/2006/relationships/slideLayout" Target="../slideLayouts/slideLayout61.xml"/><Relationship Id="rId2" Type="http://schemas.openxmlformats.org/officeDocument/2006/relationships/slideLayout" Target="../slideLayouts/slideLayout51.xml"/><Relationship Id="rId1" Type="http://schemas.openxmlformats.org/officeDocument/2006/relationships/slideLayout" Target="../slideLayouts/slideLayout50.xml"/><Relationship Id="rId6" Type="http://schemas.openxmlformats.org/officeDocument/2006/relationships/slideLayout" Target="../slideLayouts/slideLayout55.xml"/><Relationship Id="rId11" Type="http://schemas.openxmlformats.org/officeDocument/2006/relationships/slideLayout" Target="../slideLayouts/slideLayout60.xml"/><Relationship Id="rId5" Type="http://schemas.openxmlformats.org/officeDocument/2006/relationships/slideLayout" Target="../slideLayouts/slideLayout54.xml"/><Relationship Id="rId10" Type="http://schemas.openxmlformats.org/officeDocument/2006/relationships/slideLayout" Target="../slideLayouts/slideLayout59.xml"/><Relationship Id="rId4" Type="http://schemas.openxmlformats.org/officeDocument/2006/relationships/slideLayout" Target="../slideLayouts/slideLayout53.xml"/><Relationship Id="rId9" Type="http://schemas.openxmlformats.org/officeDocument/2006/relationships/slideLayout" Target="../slideLayouts/slideLayout58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9.xml"/><Relationship Id="rId3" Type="http://schemas.openxmlformats.org/officeDocument/2006/relationships/slideLayout" Target="../slideLayouts/slideLayout64.xml"/><Relationship Id="rId7" Type="http://schemas.openxmlformats.org/officeDocument/2006/relationships/slideLayout" Target="../slideLayouts/slideLayout68.xml"/><Relationship Id="rId2" Type="http://schemas.openxmlformats.org/officeDocument/2006/relationships/slideLayout" Target="../slideLayouts/slideLayout63.xml"/><Relationship Id="rId1" Type="http://schemas.openxmlformats.org/officeDocument/2006/relationships/slideLayout" Target="../slideLayouts/slideLayout62.xml"/><Relationship Id="rId6" Type="http://schemas.openxmlformats.org/officeDocument/2006/relationships/slideLayout" Target="../slideLayouts/slideLayout67.xml"/><Relationship Id="rId5" Type="http://schemas.openxmlformats.org/officeDocument/2006/relationships/slideLayout" Target="../slideLayouts/slideLayout66.xml"/><Relationship Id="rId10" Type="http://schemas.openxmlformats.org/officeDocument/2006/relationships/theme" Target="../theme/theme7.xml"/><Relationship Id="rId4" Type="http://schemas.openxmlformats.org/officeDocument/2006/relationships/slideLayout" Target="../slideLayouts/slideLayout65.xml"/><Relationship Id="rId9" Type="http://schemas.openxmlformats.org/officeDocument/2006/relationships/slideLayout" Target="../slideLayouts/slideLayout70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tags" Target="../tags/tag4.xml"/><Relationship Id="rId3" Type="http://schemas.openxmlformats.org/officeDocument/2006/relationships/slideLayout" Target="../slideLayouts/slideLayout73.xml"/><Relationship Id="rId7" Type="http://schemas.openxmlformats.org/officeDocument/2006/relationships/theme" Target="../theme/theme8.xml"/><Relationship Id="rId2" Type="http://schemas.openxmlformats.org/officeDocument/2006/relationships/slideLayout" Target="../slideLayouts/slideLayout72.xml"/><Relationship Id="rId1" Type="http://schemas.openxmlformats.org/officeDocument/2006/relationships/slideLayout" Target="../slideLayouts/slideLayout71.xml"/><Relationship Id="rId6" Type="http://schemas.openxmlformats.org/officeDocument/2006/relationships/slideLayout" Target="../slideLayouts/slideLayout76.xml"/><Relationship Id="rId5" Type="http://schemas.openxmlformats.org/officeDocument/2006/relationships/slideLayout" Target="../slideLayouts/slideLayout75.xml"/><Relationship Id="rId10" Type="http://schemas.openxmlformats.org/officeDocument/2006/relationships/image" Target="../media/image3.emf"/><Relationship Id="rId4" Type="http://schemas.openxmlformats.org/officeDocument/2006/relationships/slideLayout" Target="../slideLayouts/slideLayout74.xml"/><Relationship Id="rId9" Type="http://schemas.openxmlformats.org/officeDocument/2006/relationships/oleObject" Target="../embeddings/oleObject3.bin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4.xml"/><Relationship Id="rId3" Type="http://schemas.openxmlformats.org/officeDocument/2006/relationships/slideLayout" Target="../slideLayouts/slideLayout79.xml"/><Relationship Id="rId7" Type="http://schemas.openxmlformats.org/officeDocument/2006/relationships/slideLayout" Target="../slideLayouts/slideLayout83.xml"/><Relationship Id="rId2" Type="http://schemas.openxmlformats.org/officeDocument/2006/relationships/slideLayout" Target="../slideLayouts/slideLayout78.xml"/><Relationship Id="rId1" Type="http://schemas.openxmlformats.org/officeDocument/2006/relationships/slideLayout" Target="../slideLayouts/slideLayout77.xml"/><Relationship Id="rId6" Type="http://schemas.openxmlformats.org/officeDocument/2006/relationships/slideLayout" Target="../slideLayouts/slideLayout82.xml"/><Relationship Id="rId5" Type="http://schemas.openxmlformats.org/officeDocument/2006/relationships/slideLayout" Target="../slideLayouts/slideLayout81.xml"/><Relationship Id="rId4" Type="http://schemas.openxmlformats.org/officeDocument/2006/relationships/slideLayout" Target="../slideLayouts/slideLayout80.xml"/><Relationship Id="rId9" Type="http://schemas.openxmlformats.org/officeDocument/2006/relationships/theme" Target="../theme/theme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/>
          </p:cNvSpPr>
          <p:nvPr>
            <p:ph type="title"/>
          </p:nvPr>
        </p:nvSpPr>
        <p:spPr bwMode="auto">
          <a:xfrm>
            <a:off x="339725" y="339724"/>
            <a:ext cx="8470900" cy="621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en-US" noProof="0" dirty="0"/>
              <a:t>Cliquez ici pour saisir le titre principal</a:t>
            </a:r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336550" y="1304385"/>
            <a:ext cx="8474075" cy="31628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en-US" dirty="0"/>
              <a:t>Modifiez le texte du masque</a:t>
            </a:r>
          </a:p>
          <a:p>
            <a:pPr lvl="1"/>
            <a:r>
              <a:rPr lang="fr-FR" altLang="en-US" dirty="0"/>
              <a:t>Deuxième niveau</a:t>
            </a:r>
          </a:p>
          <a:p>
            <a:pPr lvl="2"/>
            <a:r>
              <a:rPr lang="fr-FR" altLang="en-US" dirty="0"/>
              <a:t>Troisième niveau</a:t>
            </a:r>
          </a:p>
          <a:p>
            <a:pPr lvl="3"/>
            <a:r>
              <a:rPr lang="fr-FR" altLang="en-US" dirty="0"/>
              <a:t>Quatrième niveau</a:t>
            </a:r>
          </a:p>
          <a:p>
            <a:pPr lvl="4"/>
            <a:r>
              <a:rPr lang="fr-FR" altLang="en-US" dirty="0"/>
              <a:t>Cinquième niveau</a:t>
            </a: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70527885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</p:sldLayoutIdLst>
  <p:transition spd="med">
    <p:fade/>
  </p:transition>
  <p:hf hdr="0"/>
  <p:txStyles>
    <p:titleStyle>
      <a:lvl1pPr algn="l" defTabSz="514350" rtl="0" eaLnBrk="1" fontAlgn="base" hangingPunct="1">
        <a:lnSpc>
          <a:spcPct val="90000"/>
        </a:lnSpc>
        <a:spcBef>
          <a:spcPct val="0"/>
        </a:spcBef>
        <a:spcAft>
          <a:spcPts val="0"/>
        </a:spcAft>
        <a:defRPr sz="2000" kern="1200">
          <a:solidFill>
            <a:srgbClr val="FF6600"/>
          </a:solidFill>
          <a:latin typeface="Helvetica 75 Bold" panose="020B0804020202020204" pitchFamily="34" charset="0"/>
          <a:ea typeface="ＭＳ Ｐゴシック" pitchFamily="34" charset="-128"/>
          <a:cs typeface="+mj-cs"/>
        </a:defRPr>
      </a:lvl1pPr>
      <a:lvl2pPr algn="l" defTabSz="514350" rtl="0" eaLnBrk="1" fontAlgn="base" hangingPunct="1">
        <a:lnSpc>
          <a:spcPct val="90000"/>
        </a:lnSpc>
        <a:spcBef>
          <a:spcPct val="0"/>
        </a:spcBef>
        <a:spcAft>
          <a:spcPts val="1200"/>
        </a:spcAft>
        <a:defRPr sz="1600">
          <a:solidFill>
            <a:schemeClr val="tx2"/>
          </a:solidFill>
          <a:latin typeface="Helvetica 75" pitchFamily="34" charset="0"/>
          <a:ea typeface="ＭＳ Ｐゴシック" pitchFamily="34" charset="-128"/>
        </a:defRPr>
      </a:lvl2pPr>
      <a:lvl3pPr algn="l" defTabSz="514350" rtl="0" eaLnBrk="1" fontAlgn="base" hangingPunct="1">
        <a:lnSpc>
          <a:spcPct val="90000"/>
        </a:lnSpc>
        <a:spcBef>
          <a:spcPct val="0"/>
        </a:spcBef>
        <a:spcAft>
          <a:spcPts val="1200"/>
        </a:spcAft>
        <a:defRPr sz="1600">
          <a:solidFill>
            <a:schemeClr val="tx2"/>
          </a:solidFill>
          <a:latin typeface="Helvetica 75" pitchFamily="34" charset="0"/>
          <a:ea typeface="ＭＳ Ｐゴシック" pitchFamily="34" charset="-128"/>
        </a:defRPr>
      </a:lvl3pPr>
      <a:lvl4pPr algn="l" defTabSz="514350" rtl="0" eaLnBrk="1" fontAlgn="base" hangingPunct="1">
        <a:lnSpc>
          <a:spcPct val="90000"/>
        </a:lnSpc>
        <a:spcBef>
          <a:spcPct val="0"/>
        </a:spcBef>
        <a:spcAft>
          <a:spcPts val="1200"/>
        </a:spcAft>
        <a:defRPr sz="1600">
          <a:solidFill>
            <a:schemeClr val="tx2"/>
          </a:solidFill>
          <a:latin typeface="Helvetica 75" pitchFamily="34" charset="0"/>
          <a:ea typeface="ＭＳ Ｐゴシック" pitchFamily="34" charset="-128"/>
        </a:defRPr>
      </a:lvl4pPr>
      <a:lvl5pPr algn="l" defTabSz="514350" rtl="0" eaLnBrk="1" fontAlgn="base" hangingPunct="1">
        <a:lnSpc>
          <a:spcPct val="90000"/>
        </a:lnSpc>
        <a:spcBef>
          <a:spcPct val="0"/>
        </a:spcBef>
        <a:spcAft>
          <a:spcPts val="1200"/>
        </a:spcAft>
        <a:defRPr sz="1600">
          <a:solidFill>
            <a:schemeClr val="tx2"/>
          </a:solidFill>
          <a:latin typeface="Helvetica 75" pitchFamily="34" charset="0"/>
          <a:ea typeface="ＭＳ Ｐゴシック" pitchFamily="34" charset="-128"/>
        </a:defRPr>
      </a:lvl5pPr>
      <a:lvl6pPr marL="457200" algn="l" defTabSz="514350" rtl="0" eaLnBrk="1" fontAlgn="base" hangingPunct="1">
        <a:lnSpc>
          <a:spcPct val="90000"/>
        </a:lnSpc>
        <a:spcBef>
          <a:spcPct val="0"/>
        </a:spcBef>
        <a:spcAft>
          <a:spcPts val="1200"/>
        </a:spcAft>
        <a:defRPr sz="1600">
          <a:solidFill>
            <a:schemeClr val="tx2"/>
          </a:solidFill>
          <a:latin typeface="Helvetica 75" pitchFamily="34" charset="0"/>
          <a:ea typeface="ＭＳ Ｐゴシック" pitchFamily="34" charset="-128"/>
        </a:defRPr>
      </a:lvl6pPr>
      <a:lvl7pPr marL="914400" algn="l" defTabSz="514350" rtl="0" eaLnBrk="1" fontAlgn="base" hangingPunct="1">
        <a:lnSpc>
          <a:spcPct val="90000"/>
        </a:lnSpc>
        <a:spcBef>
          <a:spcPct val="0"/>
        </a:spcBef>
        <a:spcAft>
          <a:spcPts val="1200"/>
        </a:spcAft>
        <a:defRPr sz="1600">
          <a:solidFill>
            <a:schemeClr val="tx2"/>
          </a:solidFill>
          <a:latin typeface="Helvetica 75" pitchFamily="34" charset="0"/>
          <a:ea typeface="ＭＳ Ｐゴシック" pitchFamily="34" charset="-128"/>
        </a:defRPr>
      </a:lvl7pPr>
      <a:lvl8pPr marL="1371600" algn="l" defTabSz="514350" rtl="0" eaLnBrk="1" fontAlgn="base" hangingPunct="1">
        <a:lnSpc>
          <a:spcPct val="90000"/>
        </a:lnSpc>
        <a:spcBef>
          <a:spcPct val="0"/>
        </a:spcBef>
        <a:spcAft>
          <a:spcPts val="1200"/>
        </a:spcAft>
        <a:defRPr sz="1600">
          <a:solidFill>
            <a:schemeClr val="tx2"/>
          </a:solidFill>
          <a:latin typeface="Helvetica 75" pitchFamily="34" charset="0"/>
          <a:ea typeface="ＭＳ Ｐゴシック" pitchFamily="34" charset="-128"/>
        </a:defRPr>
      </a:lvl8pPr>
      <a:lvl9pPr marL="1828800" algn="l" defTabSz="514350" rtl="0" eaLnBrk="1" fontAlgn="base" hangingPunct="1">
        <a:lnSpc>
          <a:spcPct val="90000"/>
        </a:lnSpc>
        <a:spcBef>
          <a:spcPct val="0"/>
        </a:spcBef>
        <a:spcAft>
          <a:spcPts val="1200"/>
        </a:spcAft>
        <a:defRPr sz="1600">
          <a:solidFill>
            <a:schemeClr val="tx2"/>
          </a:solidFill>
          <a:latin typeface="Helvetica 75" pitchFamily="34" charset="0"/>
          <a:ea typeface="ＭＳ Ｐゴシック" pitchFamily="34" charset="-128"/>
        </a:defRPr>
      </a:lvl9pPr>
    </p:titleStyle>
    <p:bodyStyle>
      <a:lvl1pPr algn="l" defTabSz="514350" rtl="0" eaLnBrk="1" fontAlgn="base" hangingPunct="1">
        <a:lnSpc>
          <a:spcPct val="90000"/>
        </a:lnSpc>
        <a:spcBef>
          <a:spcPct val="0"/>
        </a:spcBef>
        <a:spcAft>
          <a:spcPts val="800"/>
        </a:spcAft>
        <a:buFont typeface="Arial" pitchFamily="34" charset="0"/>
        <a:defRPr sz="1400" kern="1200" baseline="0">
          <a:solidFill>
            <a:srgbClr val="FF6600"/>
          </a:solidFill>
          <a:latin typeface="Helvetica 75 Bold" panose="020B0804020202020204" pitchFamily="34" charset="0"/>
          <a:ea typeface="ＭＳ Ｐゴシック" pitchFamily="34" charset="-128"/>
          <a:cs typeface="+mn-cs"/>
        </a:defRPr>
      </a:lvl1pPr>
      <a:lvl2pPr algn="l" defTabSz="514350" rtl="0" eaLnBrk="1" fontAlgn="base" hangingPunct="1">
        <a:lnSpc>
          <a:spcPct val="90000"/>
        </a:lnSpc>
        <a:spcBef>
          <a:spcPct val="0"/>
        </a:spcBef>
        <a:spcAft>
          <a:spcPts val="800"/>
        </a:spcAft>
        <a:buFont typeface="Arial" pitchFamily="34" charset="0"/>
        <a:defRPr sz="1400" kern="1200">
          <a:solidFill>
            <a:schemeClr val="bg1"/>
          </a:solidFill>
          <a:latin typeface="Helvetica 75 Bold" panose="020B0804020202020204" pitchFamily="34" charset="0"/>
          <a:ea typeface="ＭＳ Ｐゴシック" pitchFamily="34" charset="-128"/>
          <a:cs typeface="+mn-cs"/>
        </a:defRPr>
      </a:lvl2pPr>
      <a:lvl3pPr marL="133350" indent="-133350" algn="l" defTabSz="514350" rtl="0" eaLnBrk="1" fontAlgn="base" hangingPunct="1">
        <a:lnSpc>
          <a:spcPct val="90000"/>
        </a:lnSpc>
        <a:spcBef>
          <a:spcPct val="0"/>
        </a:spcBef>
        <a:spcAft>
          <a:spcPts val="800"/>
        </a:spcAft>
        <a:buClr>
          <a:schemeClr val="bg1"/>
        </a:buClr>
        <a:buFont typeface="Helvetica 75" panose="020B0804020202020204" pitchFamily="34" charset="0"/>
        <a:buChar char="−"/>
        <a:defRPr sz="1400" kern="1200">
          <a:solidFill>
            <a:schemeClr val="bg1"/>
          </a:solidFill>
          <a:latin typeface="Helvetica 75 Bold" panose="020B0804020202020204" pitchFamily="34" charset="0"/>
          <a:ea typeface="ＭＳ Ｐゴシック" pitchFamily="34" charset="-128"/>
          <a:cs typeface="+mn-cs"/>
        </a:defRPr>
      </a:lvl3pPr>
      <a:lvl4pPr marL="271463" indent="-134938" algn="l" defTabSz="514350" rtl="0" eaLnBrk="1" fontAlgn="base" hangingPunct="1">
        <a:lnSpc>
          <a:spcPct val="90000"/>
        </a:lnSpc>
        <a:spcBef>
          <a:spcPct val="0"/>
        </a:spcBef>
        <a:spcAft>
          <a:spcPts val="800"/>
        </a:spcAft>
        <a:buClr>
          <a:schemeClr val="bg1"/>
        </a:buClr>
        <a:buFont typeface="Helvetica 75" panose="020B0804020202020204" pitchFamily="34" charset="0"/>
        <a:buChar char="−"/>
        <a:defRPr sz="1400" kern="1200">
          <a:solidFill>
            <a:schemeClr val="bg1"/>
          </a:solidFill>
          <a:latin typeface="Helvetica 75 Bold" panose="020B0804020202020204" pitchFamily="34" charset="0"/>
          <a:ea typeface="ＭＳ Ｐゴシック" pitchFamily="34" charset="-128"/>
          <a:cs typeface="+mn-cs"/>
        </a:defRPr>
      </a:lvl4pPr>
      <a:lvl5pPr marL="406400" indent="-134938" algn="l" defTabSz="514350" rtl="0" eaLnBrk="1" fontAlgn="base" hangingPunct="1">
        <a:lnSpc>
          <a:spcPct val="90000"/>
        </a:lnSpc>
        <a:spcBef>
          <a:spcPct val="0"/>
        </a:spcBef>
        <a:spcAft>
          <a:spcPts val="800"/>
        </a:spcAft>
        <a:buClr>
          <a:schemeClr val="bg1"/>
        </a:buClr>
        <a:buFont typeface="Helvetica 75" panose="020B0804020202020204" pitchFamily="34" charset="0"/>
        <a:buChar char="−"/>
        <a:defRPr sz="1400" kern="1200">
          <a:solidFill>
            <a:schemeClr val="bg1"/>
          </a:solidFill>
          <a:latin typeface="Helvetica 75 Bold" panose="020B0804020202020204" pitchFamily="34" charset="0"/>
          <a:ea typeface="ＭＳ Ｐゴシック" pitchFamily="34" charset="-128"/>
          <a:cs typeface="+mn-cs"/>
        </a:defRPr>
      </a:lvl5pPr>
      <a:lvl6pPr marL="141446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67163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92881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18598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3pPr>
      <a:lvl4pPr marL="77152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28587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54305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80022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Placeholder 1">
            <a:extLst>
              <a:ext uri="{FF2B5EF4-FFF2-40B4-BE49-F238E27FC236}">
                <a16:creationId xmlns:a16="http://schemas.microsoft.com/office/drawing/2014/main" id="{BA482BA5-EBCD-4D49-92CA-B1AED03CC1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4325" y="267494"/>
            <a:ext cx="8515350" cy="743744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fr-FR" noProof="0" dirty="0"/>
              <a:t>Cliquez pour modifier le titre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114B5BF4-7A55-400F-81AB-833FAD43CCC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14325" y="1184275"/>
            <a:ext cx="8515350" cy="33655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fr-FR" noProof="0" dirty="0"/>
              <a:t>Cliquez pour modifier le texte</a:t>
            </a:r>
          </a:p>
          <a:p>
            <a:pPr lvl="1"/>
            <a:r>
              <a:rPr lang="fr-FR" noProof="0" dirty="0"/>
              <a:t>Deuxième niveau</a:t>
            </a:r>
          </a:p>
          <a:p>
            <a:pPr lvl="2"/>
            <a:r>
              <a:rPr lang="fr-FR" noProof="0" dirty="0"/>
              <a:t>Troisième niveau</a:t>
            </a:r>
          </a:p>
          <a:p>
            <a:pPr lvl="3"/>
            <a:r>
              <a:rPr lang="fr-FR" noProof="0" dirty="0"/>
              <a:t>Quatrième niveau</a:t>
            </a:r>
          </a:p>
          <a:p>
            <a:pPr lvl="4"/>
            <a:r>
              <a:rPr lang="fr-FR" noProof="0" dirty="0"/>
              <a:t>Cinquième niveau</a:t>
            </a:r>
          </a:p>
          <a:p>
            <a:pPr lvl="5"/>
            <a:r>
              <a:rPr lang="fr-FR" noProof="0" dirty="0"/>
              <a:t>Sixième niveau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AFEB84E5-BC8C-47B5-8E48-743F069B3B53}"/>
              </a:ext>
            </a:extLst>
          </p:cNvPr>
          <p:cNvSpPr txBox="1">
            <a:spLocks/>
          </p:cNvSpPr>
          <p:nvPr/>
        </p:nvSpPr>
        <p:spPr>
          <a:xfrm>
            <a:off x="85726" y="4723263"/>
            <a:ext cx="275010" cy="334961"/>
          </a:xfrm>
          <a:prstGeom prst="rect">
            <a:avLst/>
          </a:prstGeom>
        </p:spPr>
        <p:txBody>
          <a:bodyPr wrap="square" lIns="7200" tIns="0" rIns="0" bIns="0" anchor="b">
            <a:normAutofit/>
          </a:bodyPr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tx1"/>
              </a:buClr>
              <a:buSzTx/>
              <a:buFont typeface="Helvetica 75" panose="020B0804020202020204" pitchFamily="34" charset="0"/>
              <a:buNone/>
              <a:tabLst/>
              <a:defRPr lang="fr-FR" sz="1200" kern="1200" baseline="0" dirty="0" smtClean="0">
                <a:solidFill>
                  <a:schemeClr val="tx1">
                    <a:lumMod val="50000"/>
                  </a:schemeClr>
                </a:solidFill>
                <a:latin typeface="Helvetica 75" panose="020B0804020202020204" pitchFamily="34" charset="0"/>
                <a:ea typeface="+mn-ea"/>
                <a:cs typeface="+mn-cs"/>
              </a:defRPr>
            </a:lvl1pPr>
            <a:lvl2pPr marL="688975" indent="-231775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baseline="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2pPr>
            <a:lvl3pPr marL="1244600" indent="-28575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baseline="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3pPr>
            <a:lvl4pPr marL="1663700" indent="-28575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4pPr>
            <a:lvl5pPr marL="2251075" indent="-59690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dirty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85000"/>
              </a:lnSpc>
              <a:spcBef>
                <a:spcPct val="0"/>
              </a:spcBef>
              <a:spcAft>
                <a:spcPts val="1200"/>
              </a:spcAft>
              <a:buClr>
                <a:srgbClr val="FFFFFF"/>
              </a:buClr>
              <a:buSzTx/>
              <a:buFont typeface="Helvetica 75" panose="020B0804020202020204" pitchFamily="34" charset="0"/>
              <a:buNone/>
              <a:tabLst/>
              <a:defRPr/>
            </a:pPr>
            <a:fld id="{8702007A-2642-4DC4-A457-FD791426C840}" type="slidenum">
              <a:rPr kumimoji="0" lang="fr-FR" sz="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Helvetica 75 Bold" panose="020B0804020202020204" pitchFamily="34" charset="0"/>
                <a:ea typeface="+mn-ea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85000"/>
                </a:lnSpc>
                <a:spcBef>
                  <a:spcPct val="0"/>
                </a:spcBef>
                <a:spcAft>
                  <a:spcPts val="1200"/>
                </a:spcAft>
                <a:buClr>
                  <a:srgbClr val="FFFFFF"/>
                </a:buClr>
                <a:buSzTx/>
                <a:buFont typeface="Helvetica 75" panose="020B0804020202020204" pitchFamily="34" charset="0"/>
                <a:buNone/>
                <a:tabLst/>
                <a:defRPr/>
              </a:pPr>
              <a:t>‹#›</a:t>
            </a:fld>
            <a:endParaRPr kumimoji="0" lang="fr-FR" sz="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Helvetica 75 Bold" panose="020B08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855798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726" r:id="rId1"/>
    <p:sldLayoutId id="2147484727" r:id="rId2"/>
    <p:sldLayoutId id="2147484728" r:id="rId3"/>
    <p:sldLayoutId id="2147484729" r:id="rId4"/>
    <p:sldLayoutId id="2147484730" r:id="rId5"/>
    <p:sldLayoutId id="2147484731" r:id="rId6"/>
    <p:sldLayoutId id="2147484732" r:id="rId7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dt="0"/>
  <p:txStyles>
    <p:titleStyle>
      <a:lvl1pPr marL="0" indent="0" algn="l" defTabSz="914400" rtl="0" eaLnBrk="1" latinLnBrk="0" hangingPunct="1">
        <a:lnSpc>
          <a:spcPct val="90000"/>
        </a:lnSpc>
        <a:spcBef>
          <a:spcPct val="0"/>
        </a:spcBef>
        <a:buNone/>
        <a:defRPr sz="2000" kern="1200" spc="-20" baseline="0">
          <a:solidFill>
            <a:schemeClr val="bg2"/>
          </a:solidFill>
          <a:latin typeface="Helvetica 75 Bold" panose="020B0804020202020204" pitchFamily="34" charset="0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600"/>
        </a:spcBef>
        <a:buClr>
          <a:schemeClr val="bg1"/>
        </a:buClr>
        <a:buSzPct val="25000"/>
        <a:buFont typeface="Calibri" panose="020F0502020204030204" pitchFamily="34" charset="0"/>
        <a:buNone/>
        <a:tabLst/>
        <a:defRPr sz="1400" kern="1200" spc="-20" baseline="0">
          <a:solidFill>
            <a:schemeClr val="bg2"/>
          </a:solidFill>
          <a:latin typeface="Helvetica 75 Bold" panose="020B0804020202020204" pitchFamily="34" charset="0"/>
          <a:ea typeface="+mn-ea"/>
          <a:cs typeface="+mn-cs"/>
        </a:defRPr>
      </a:lvl1pPr>
      <a:lvl2pPr marL="0" indent="0" algn="l" defTabSz="914400" rtl="0" eaLnBrk="1" latinLnBrk="0" hangingPunct="1">
        <a:lnSpc>
          <a:spcPct val="90000"/>
        </a:lnSpc>
        <a:spcBef>
          <a:spcPts val="600"/>
        </a:spcBef>
        <a:buClr>
          <a:schemeClr val="bg1"/>
        </a:buClr>
        <a:buSzPct val="25000"/>
        <a:buFont typeface="Calibri" panose="020F0502020204030204" pitchFamily="34" charset="0"/>
        <a:buNone/>
        <a:defRPr sz="1400" kern="1200" spc="-20" baseline="0">
          <a:solidFill>
            <a:schemeClr val="tx1"/>
          </a:solidFill>
          <a:latin typeface="Helvetica 75 Bold" panose="020B0804020202020204" pitchFamily="34" charset="0"/>
          <a:ea typeface="+mn-ea"/>
          <a:cs typeface="+mn-cs"/>
        </a:defRPr>
      </a:lvl2pPr>
      <a:lvl3pPr marL="180975" indent="-180975" algn="l" defTabSz="914400" rtl="0" eaLnBrk="1" latinLnBrk="0" hangingPunct="1">
        <a:lnSpc>
          <a:spcPct val="90000"/>
        </a:lnSpc>
        <a:spcBef>
          <a:spcPts val="600"/>
        </a:spcBef>
        <a:buClr>
          <a:schemeClr val="bg2"/>
        </a:buClr>
        <a:buFont typeface="Wingdings" panose="05000000000000000000" pitchFamily="2" charset="2"/>
        <a:buChar char="§"/>
        <a:defRPr sz="1400" kern="1200" spc="-20" baseline="0">
          <a:solidFill>
            <a:schemeClr val="tx1"/>
          </a:solidFill>
          <a:latin typeface="Helvetica 75 Bold" panose="020B0804020202020204" pitchFamily="34" charset="0"/>
          <a:ea typeface="+mn-ea"/>
          <a:cs typeface="+mn-cs"/>
        </a:defRPr>
      </a:lvl3pPr>
      <a:lvl4pPr marL="407988" indent="-190500" algn="l" defTabSz="914400" rtl="0" eaLnBrk="1" latinLnBrk="0" hangingPunct="1">
        <a:lnSpc>
          <a:spcPct val="90000"/>
        </a:lnSpc>
        <a:spcBef>
          <a:spcPct val="20000"/>
        </a:spcBef>
        <a:buFont typeface="Arial" panose="020B0604020202020204" pitchFamily="34" charset="0"/>
        <a:buChar char="–"/>
        <a:defRPr sz="1400" kern="1200" spc="-20" baseline="0">
          <a:solidFill>
            <a:schemeClr val="tx1"/>
          </a:solidFill>
          <a:latin typeface="Helvetica 55 Roman" panose="000B0500000000000000" pitchFamily="34" charset="0"/>
          <a:ea typeface="+mn-ea"/>
          <a:cs typeface="+mn-cs"/>
        </a:defRPr>
      </a:lvl4pPr>
      <a:lvl5pPr marL="595313" indent="-173038" algn="l" defTabSz="914400" rtl="0" eaLnBrk="1" latinLnBrk="0" hangingPunct="1">
        <a:lnSpc>
          <a:spcPct val="90000"/>
        </a:lnSpc>
        <a:spcBef>
          <a:spcPct val="20000"/>
        </a:spcBef>
        <a:buClr>
          <a:schemeClr val="tx1"/>
        </a:buClr>
        <a:buFont typeface="Arial" panose="020B0604020202020204" pitchFamily="34" charset="0"/>
        <a:buChar char="–"/>
        <a:defRPr sz="1400" kern="1200" spc="-20" baseline="0">
          <a:solidFill>
            <a:schemeClr val="tx1"/>
          </a:solidFill>
          <a:latin typeface="Helvetica 55 Roman" panose="000B0500000000000000" pitchFamily="34" charset="0"/>
          <a:ea typeface="+mn-ea"/>
          <a:cs typeface="+mn-cs"/>
        </a:defRPr>
      </a:lvl5pPr>
      <a:lvl6pPr marL="800100" indent="-1905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400" kern="1200">
          <a:solidFill>
            <a:schemeClr val="tx1"/>
          </a:solidFill>
          <a:latin typeface="Helvetica 55 Roman" panose="020B0604020202020204" pitchFamily="34" charset="0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13200" y="268288"/>
            <a:ext cx="8516475" cy="741362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dirty="0"/>
              <a:t>Click to edit title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13200" y="1181100"/>
            <a:ext cx="8516475" cy="3370263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GB" dirty="0"/>
              <a:t>Sixth level</a:t>
            </a:r>
          </a:p>
        </p:txBody>
      </p:sp>
      <p:sp>
        <p:nvSpPr>
          <p:cNvPr id="9" name="Text Placeholder 10"/>
          <p:cNvSpPr txBox="1">
            <a:spLocks/>
          </p:cNvSpPr>
          <p:nvPr/>
        </p:nvSpPr>
        <p:spPr>
          <a:xfrm>
            <a:off x="314325" y="4535485"/>
            <a:ext cx="275010" cy="334961"/>
          </a:xfrm>
          <a:prstGeom prst="rect">
            <a:avLst/>
          </a:prstGeom>
        </p:spPr>
        <p:txBody>
          <a:bodyPr wrap="square" lIns="7200" tIns="0" rIns="0" bIns="0" anchor="b">
            <a:normAutofit/>
          </a:bodyPr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tx1"/>
              </a:buClr>
              <a:buSzTx/>
              <a:buFont typeface="Helvetica 75" panose="020B0804020202020204" pitchFamily="34" charset="0"/>
              <a:buNone/>
              <a:tabLst/>
              <a:defRPr lang="fr-FR" sz="1200" kern="1200" baseline="0" dirty="0" smtClean="0">
                <a:solidFill>
                  <a:schemeClr val="tx1">
                    <a:lumMod val="50000"/>
                  </a:schemeClr>
                </a:solidFill>
                <a:latin typeface="Helvetica 75" panose="020B0804020202020204" pitchFamily="34" charset="0"/>
                <a:ea typeface="+mn-ea"/>
                <a:cs typeface="+mn-cs"/>
              </a:defRPr>
            </a:lvl1pPr>
            <a:lvl2pPr marL="688975" indent="-231775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baseline="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2pPr>
            <a:lvl3pPr marL="1244600" indent="-28575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baseline="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3pPr>
            <a:lvl4pPr marL="1663700" indent="-28575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4pPr>
            <a:lvl5pPr marL="2251075" indent="-59690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dirty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85000"/>
              </a:lnSpc>
              <a:spcBef>
                <a:spcPct val="0"/>
              </a:spcBef>
              <a:spcAft>
                <a:spcPts val="1200"/>
              </a:spcAft>
              <a:buClr>
                <a:srgbClr val="FFFFFF"/>
              </a:buClr>
              <a:buSzTx/>
              <a:buFont typeface="Helvetica 75" panose="020B0804020202020204" pitchFamily="34" charset="0"/>
              <a:buNone/>
              <a:tabLst/>
              <a:defRPr/>
            </a:pPr>
            <a:fld id="{8702007A-2642-4DC4-A457-FD791426C840}" type="slidenum">
              <a:rPr kumimoji="0" lang="en-GB" sz="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Helvetica 75 Bold" panose="020B0804020202020204" pitchFamily="34" charset="0"/>
                <a:ea typeface="+mn-ea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85000"/>
                </a:lnSpc>
                <a:spcBef>
                  <a:spcPct val="0"/>
                </a:spcBef>
                <a:spcAft>
                  <a:spcPts val="1200"/>
                </a:spcAft>
                <a:buClr>
                  <a:srgbClr val="FFFFFF"/>
                </a:buClr>
                <a:buSzTx/>
                <a:buFont typeface="Helvetica 75" panose="020B0804020202020204" pitchFamily="34" charset="0"/>
                <a:buNone/>
                <a:tabLst/>
                <a:defRPr/>
              </a:pPr>
              <a:t>‹#›</a:t>
            </a:fld>
            <a:endParaRPr kumimoji="0" lang="en-GB" sz="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Helvetica 75 Bold" panose="020B08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889758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742" r:id="rId1"/>
    <p:sldLayoutId id="2147484743" r:id="rId2"/>
    <p:sldLayoutId id="2147484744" r:id="rId3"/>
    <p:sldLayoutId id="2147484745" r:id="rId4"/>
    <p:sldLayoutId id="2147484746" r:id="rId5"/>
    <p:sldLayoutId id="2147484747" r:id="rId6"/>
    <p:sldLayoutId id="2147484748" r:id="rId7"/>
    <p:sldLayoutId id="2147484749" r:id="rId8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dt="0"/>
  <p:txStyles>
    <p:titleStyle>
      <a:lvl1pPr marL="0" indent="0" algn="l" defTabSz="914400" rtl="0" eaLnBrk="1" latinLnBrk="0" hangingPunct="1">
        <a:lnSpc>
          <a:spcPct val="90000"/>
        </a:lnSpc>
        <a:spcBef>
          <a:spcPct val="0"/>
        </a:spcBef>
        <a:buNone/>
        <a:defRPr sz="2000" kern="1200" spc="-20" baseline="0">
          <a:solidFill>
            <a:schemeClr val="bg2"/>
          </a:solidFill>
          <a:latin typeface="Helvetica 75 Bold" panose="020B0804020202020204" pitchFamily="34" charset="0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600"/>
        </a:spcBef>
        <a:buClr>
          <a:schemeClr val="bg1"/>
        </a:buClr>
        <a:buSzPct val="25000"/>
        <a:buFont typeface="Calibri" panose="020F0502020204030204" pitchFamily="34" charset="0"/>
        <a:buNone/>
        <a:tabLst/>
        <a:defRPr sz="1400" kern="1200" spc="-20" baseline="0">
          <a:solidFill>
            <a:schemeClr val="bg2"/>
          </a:solidFill>
          <a:latin typeface="Helvetica 75 Bold" panose="020B0804020202020204" pitchFamily="34" charset="0"/>
          <a:ea typeface="+mn-ea"/>
          <a:cs typeface="+mn-cs"/>
        </a:defRPr>
      </a:lvl1pPr>
      <a:lvl2pPr marL="0" indent="0" algn="l" defTabSz="914400" rtl="0" eaLnBrk="1" latinLnBrk="0" hangingPunct="1">
        <a:lnSpc>
          <a:spcPct val="90000"/>
        </a:lnSpc>
        <a:spcBef>
          <a:spcPts val="600"/>
        </a:spcBef>
        <a:buClr>
          <a:schemeClr val="bg1"/>
        </a:buClr>
        <a:buSzPct val="25000"/>
        <a:buFont typeface="Calibri" panose="020F0502020204030204" pitchFamily="34" charset="0"/>
        <a:buNone/>
        <a:defRPr sz="1400" kern="1200" spc="-20" baseline="0">
          <a:solidFill>
            <a:schemeClr val="tx1"/>
          </a:solidFill>
          <a:latin typeface="Helvetica 75 Bold" panose="020B0804020202020204" pitchFamily="34" charset="0"/>
          <a:ea typeface="+mn-ea"/>
          <a:cs typeface="+mn-cs"/>
        </a:defRPr>
      </a:lvl2pPr>
      <a:lvl3pPr marL="180975" indent="-180975" algn="l" defTabSz="914400" rtl="0" eaLnBrk="1" latinLnBrk="0" hangingPunct="1">
        <a:lnSpc>
          <a:spcPct val="90000"/>
        </a:lnSpc>
        <a:spcBef>
          <a:spcPts val="600"/>
        </a:spcBef>
        <a:buClr>
          <a:schemeClr val="bg2"/>
        </a:buClr>
        <a:buFont typeface="Wingdings" panose="05000000000000000000" pitchFamily="2" charset="2"/>
        <a:buChar char="§"/>
        <a:defRPr sz="1400" kern="1200" spc="-20" baseline="0">
          <a:solidFill>
            <a:schemeClr val="tx1"/>
          </a:solidFill>
          <a:latin typeface="Helvetica 75 Bold" panose="020B0804020202020204" pitchFamily="34" charset="0"/>
          <a:ea typeface="+mn-ea"/>
          <a:cs typeface="+mn-cs"/>
        </a:defRPr>
      </a:lvl3pPr>
      <a:lvl4pPr marL="407988" indent="-190500" algn="l" defTabSz="914400" rtl="0" eaLnBrk="1" latinLnBrk="0" hangingPunct="1">
        <a:lnSpc>
          <a:spcPct val="90000"/>
        </a:lnSpc>
        <a:spcBef>
          <a:spcPct val="20000"/>
        </a:spcBef>
        <a:buFont typeface="Arial" panose="020B0604020202020204" pitchFamily="34" charset="0"/>
        <a:buChar char="–"/>
        <a:defRPr sz="1400" kern="1200" spc="-20" baseline="0">
          <a:solidFill>
            <a:schemeClr val="tx1"/>
          </a:solidFill>
          <a:latin typeface="Helvetica 55 Roman" panose="000B0500000000000000" pitchFamily="34" charset="0"/>
          <a:ea typeface="+mn-ea"/>
          <a:cs typeface="+mn-cs"/>
        </a:defRPr>
      </a:lvl4pPr>
      <a:lvl5pPr marL="595313" indent="-173038" algn="l" defTabSz="914400" rtl="0" eaLnBrk="1" latinLnBrk="0" hangingPunct="1">
        <a:lnSpc>
          <a:spcPct val="90000"/>
        </a:lnSpc>
        <a:spcBef>
          <a:spcPct val="20000"/>
        </a:spcBef>
        <a:buClr>
          <a:schemeClr val="tx1"/>
        </a:buClr>
        <a:buFont typeface="Arial" panose="020B0604020202020204" pitchFamily="34" charset="0"/>
        <a:buChar char="–"/>
        <a:defRPr sz="1400" kern="1200" spc="-20" baseline="0">
          <a:solidFill>
            <a:schemeClr val="tx1"/>
          </a:solidFill>
          <a:latin typeface="Helvetica 55 Roman" panose="000B0500000000000000" pitchFamily="34" charset="0"/>
          <a:ea typeface="+mn-ea"/>
          <a:cs typeface="+mn-cs"/>
        </a:defRPr>
      </a:lvl5pPr>
      <a:lvl6pPr marL="800100" indent="-1905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400" kern="1200">
          <a:solidFill>
            <a:schemeClr val="tx1"/>
          </a:solidFill>
          <a:latin typeface="Helvetica 55 Roman" panose="020B0604020202020204" pitchFamily="34" charset="0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Placeholder 1">
            <a:extLst>
              <a:ext uri="{FF2B5EF4-FFF2-40B4-BE49-F238E27FC236}">
                <a16:creationId xmlns:a16="http://schemas.microsoft.com/office/drawing/2014/main" id="{BA482BA5-EBCD-4D49-92CA-B1AED03CC1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4325" y="267494"/>
            <a:ext cx="8515350" cy="743744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fr-FR" noProof="0" dirty="0"/>
              <a:t>Cliquez pour modifier le titre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114B5BF4-7A55-400F-81AB-833FAD43CCC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14325" y="1184275"/>
            <a:ext cx="8515350" cy="33655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fr-FR" noProof="0" dirty="0"/>
              <a:t>Cliquez pour modifier le texte</a:t>
            </a:r>
          </a:p>
          <a:p>
            <a:pPr lvl="1"/>
            <a:r>
              <a:rPr lang="fr-FR" noProof="0" dirty="0"/>
              <a:t>Deuxième niveau</a:t>
            </a:r>
          </a:p>
          <a:p>
            <a:pPr lvl="2"/>
            <a:r>
              <a:rPr lang="fr-FR" noProof="0" dirty="0"/>
              <a:t>Troisième niveau</a:t>
            </a:r>
          </a:p>
          <a:p>
            <a:pPr lvl="3"/>
            <a:r>
              <a:rPr lang="fr-FR" noProof="0" dirty="0"/>
              <a:t>Quatrième niveau</a:t>
            </a:r>
          </a:p>
          <a:p>
            <a:pPr lvl="4"/>
            <a:r>
              <a:rPr lang="fr-FR" noProof="0" dirty="0"/>
              <a:t>Cinquième niveau</a:t>
            </a:r>
          </a:p>
          <a:p>
            <a:pPr lvl="5"/>
            <a:r>
              <a:rPr lang="fr-FR" noProof="0" dirty="0"/>
              <a:t>Sixième niveau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AFEB84E5-BC8C-47B5-8E48-743F069B3B53}"/>
              </a:ext>
            </a:extLst>
          </p:cNvPr>
          <p:cNvSpPr txBox="1">
            <a:spLocks/>
          </p:cNvSpPr>
          <p:nvPr/>
        </p:nvSpPr>
        <p:spPr>
          <a:xfrm>
            <a:off x="85726" y="4723263"/>
            <a:ext cx="275010" cy="334961"/>
          </a:xfrm>
          <a:prstGeom prst="rect">
            <a:avLst/>
          </a:prstGeom>
        </p:spPr>
        <p:txBody>
          <a:bodyPr wrap="square" lIns="7200" tIns="0" rIns="0" bIns="0" anchor="b">
            <a:normAutofit/>
          </a:bodyPr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tx1"/>
              </a:buClr>
              <a:buSzTx/>
              <a:buFont typeface="Helvetica 75" panose="020B0804020202020204" pitchFamily="34" charset="0"/>
              <a:buNone/>
              <a:tabLst/>
              <a:defRPr lang="fr-FR" sz="1200" kern="1200" baseline="0" dirty="0" smtClean="0">
                <a:solidFill>
                  <a:schemeClr val="tx1">
                    <a:lumMod val="50000"/>
                  </a:schemeClr>
                </a:solidFill>
                <a:latin typeface="Helvetica 75" panose="020B0804020202020204" pitchFamily="34" charset="0"/>
                <a:ea typeface="+mn-ea"/>
                <a:cs typeface="+mn-cs"/>
              </a:defRPr>
            </a:lvl1pPr>
            <a:lvl2pPr marL="688975" indent="-231775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baseline="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2pPr>
            <a:lvl3pPr marL="1244600" indent="-28575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baseline="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3pPr>
            <a:lvl4pPr marL="1663700" indent="-28575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4pPr>
            <a:lvl5pPr marL="2251075" indent="-59690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dirty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85000"/>
              </a:lnSpc>
              <a:spcBef>
                <a:spcPct val="0"/>
              </a:spcBef>
              <a:spcAft>
                <a:spcPts val="1200"/>
              </a:spcAft>
              <a:buClr>
                <a:srgbClr val="FFFFFF"/>
              </a:buClr>
              <a:buSzTx/>
              <a:buFont typeface="Helvetica 75" panose="020B0804020202020204" pitchFamily="34" charset="0"/>
              <a:buNone/>
              <a:tabLst/>
              <a:defRPr/>
            </a:pPr>
            <a:fld id="{8702007A-2642-4DC4-A457-FD791426C840}" type="slidenum">
              <a:rPr kumimoji="0" lang="fr-FR" sz="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Helvetica 75 Bold" panose="020B0804020202020204" pitchFamily="34" charset="0"/>
                <a:ea typeface="+mn-ea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85000"/>
                </a:lnSpc>
                <a:spcBef>
                  <a:spcPct val="0"/>
                </a:spcBef>
                <a:spcAft>
                  <a:spcPts val="1200"/>
                </a:spcAft>
                <a:buClr>
                  <a:srgbClr val="FFFFFF"/>
                </a:buClr>
                <a:buSzTx/>
                <a:buFont typeface="Helvetica 75" panose="020B0804020202020204" pitchFamily="34" charset="0"/>
                <a:buNone/>
                <a:tabLst/>
                <a:defRPr/>
              </a:pPr>
              <a:t>‹#›</a:t>
            </a:fld>
            <a:endParaRPr kumimoji="0" lang="fr-FR" sz="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Helvetica 75 Bold" panose="020B08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229489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751" r:id="rId1"/>
    <p:sldLayoutId id="2147484752" r:id="rId2"/>
    <p:sldLayoutId id="2147484753" r:id="rId3"/>
    <p:sldLayoutId id="2147484754" r:id="rId4"/>
    <p:sldLayoutId id="2147484755" r:id="rId5"/>
    <p:sldLayoutId id="2147484756" r:id="rId6"/>
    <p:sldLayoutId id="2147484757" r:id="rId7"/>
    <p:sldLayoutId id="2147484759" r:id="rId8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dt="0"/>
  <p:txStyles>
    <p:titleStyle>
      <a:lvl1pPr marL="0" indent="0" algn="l" defTabSz="914400" rtl="0" eaLnBrk="1" latinLnBrk="0" hangingPunct="1">
        <a:lnSpc>
          <a:spcPct val="90000"/>
        </a:lnSpc>
        <a:spcBef>
          <a:spcPct val="0"/>
        </a:spcBef>
        <a:buNone/>
        <a:defRPr sz="2000" kern="1200" spc="-20" baseline="0">
          <a:solidFill>
            <a:schemeClr val="bg2"/>
          </a:solidFill>
          <a:latin typeface="Helvetica 75 Bold" panose="020B0804020202020204" pitchFamily="34" charset="0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600"/>
        </a:spcBef>
        <a:buClr>
          <a:schemeClr val="bg1"/>
        </a:buClr>
        <a:buSzPct val="25000"/>
        <a:buFont typeface="Calibri" panose="020F0502020204030204" pitchFamily="34" charset="0"/>
        <a:buNone/>
        <a:tabLst/>
        <a:defRPr sz="1400" kern="1200" spc="-20" baseline="0">
          <a:solidFill>
            <a:schemeClr val="bg2"/>
          </a:solidFill>
          <a:latin typeface="Helvetica 75 Bold" panose="020B0804020202020204" pitchFamily="34" charset="0"/>
          <a:ea typeface="+mn-ea"/>
          <a:cs typeface="+mn-cs"/>
        </a:defRPr>
      </a:lvl1pPr>
      <a:lvl2pPr marL="0" indent="0" algn="l" defTabSz="914400" rtl="0" eaLnBrk="1" latinLnBrk="0" hangingPunct="1">
        <a:lnSpc>
          <a:spcPct val="90000"/>
        </a:lnSpc>
        <a:spcBef>
          <a:spcPts val="600"/>
        </a:spcBef>
        <a:buClr>
          <a:schemeClr val="bg1"/>
        </a:buClr>
        <a:buSzPct val="25000"/>
        <a:buFont typeface="Calibri" panose="020F0502020204030204" pitchFamily="34" charset="0"/>
        <a:buNone/>
        <a:defRPr sz="1400" kern="1200" spc="-20" baseline="0">
          <a:solidFill>
            <a:schemeClr val="tx1"/>
          </a:solidFill>
          <a:latin typeface="Helvetica 75 Bold" panose="020B0804020202020204" pitchFamily="34" charset="0"/>
          <a:ea typeface="+mn-ea"/>
          <a:cs typeface="+mn-cs"/>
        </a:defRPr>
      </a:lvl2pPr>
      <a:lvl3pPr marL="180975" indent="-180975" algn="l" defTabSz="914400" rtl="0" eaLnBrk="1" latinLnBrk="0" hangingPunct="1">
        <a:lnSpc>
          <a:spcPct val="90000"/>
        </a:lnSpc>
        <a:spcBef>
          <a:spcPts val="600"/>
        </a:spcBef>
        <a:buClr>
          <a:schemeClr val="bg2"/>
        </a:buClr>
        <a:buFont typeface="Wingdings" panose="05000000000000000000" pitchFamily="2" charset="2"/>
        <a:buChar char="§"/>
        <a:defRPr sz="1400" kern="1200" spc="-20" baseline="0">
          <a:solidFill>
            <a:schemeClr val="tx1"/>
          </a:solidFill>
          <a:latin typeface="Helvetica 75 Bold" panose="020B0804020202020204" pitchFamily="34" charset="0"/>
          <a:ea typeface="+mn-ea"/>
          <a:cs typeface="+mn-cs"/>
        </a:defRPr>
      </a:lvl3pPr>
      <a:lvl4pPr marL="407988" indent="-190500" algn="l" defTabSz="914400" rtl="0" eaLnBrk="1" latinLnBrk="0" hangingPunct="1">
        <a:lnSpc>
          <a:spcPct val="90000"/>
        </a:lnSpc>
        <a:spcBef>
          <a:spcPct val="20000"/>
        </a:spcBef>
        <a:buFont typeface="Arial" panose="020B0604020202020204" pitchFamily="34" charset="0"/>
        <a:buChar char="–"/>
        <a:defRPr sz="1400" kern="1200" spc="-20" baseline="0">
          <a:solidFill>
            <a:schemeClr val="tx1"/>
          </a:solidFill>
          <a:latin typeface="Helvetica 55 Roman" panose="000B0500000000000000" pitchFamily="34" charset="0"/>
          <a:ea typeface="+mn-ea"/>
          <a:cs typeface="+mn-cs"/>
        </a:defRPr>
      </a:lvl4pPr>
      <a:lvl5pPr marL="595313" indent="-173038" algn="l" defTabSz="914400" rtl="0" eaLnBrk="1" latinLnBrk="0" hangingPunct="1">
        <a:lnSpc>
          <a:spcPct val="90000"/>
        </a:lnSpc>
        <a:spcBef>
          <a:spcPct val="20000"/>
        </a:spcBef>
        <a:buClr>
          <a:schemeClr val="tx1"/>
        </a:buClr>
        <a:buFont typeface="Arial" panose="020B0604020202020204" pitchFamily="34" charset="0"/>
        <a:buChar char="–"/>
        <a:defRPr sz="1400" kern="1200" spc="-20" baseline="0">
          <a:solidFill>
            <a:schemeClr val="tx1"/>
          </a:solidFill>
          <a:latin typeface="Helvetica 55 Roman" panose="000B0500000000000000" pitchFamily="34" charset="0"/>
          <a:ea typeface="+mn-ea"/>
          <a:cs typeface="+mn-cs"/>
        </a:defRPr>
      </a:lvl5pPr>
      <a:lvl6pPr marL="800100" indent="-1905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400" kern="1200">
          <a:solidFill>
            <a:schemeClr val="tx1"/>
          </a:solidFill>
          <a:latin typeface="Helvetica 55 Roman" panose="020B0604020202020204" pitchFamily="34" charset="0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Placeholder 1">
            <a:extLst>
              <a:ext uri="{FF2B5EF4-FFF2-40B4-BE49-F238E27FC236}">
                <a16:creationId xmlns:a16="http://schemas.microsoft.com/office/drawing/2014/main" id="{BA482BA5-EBCD-4D49-92CA-B1AED03CC1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4325" y="267494"/>
            <a:ext cx="8515350" cy="743744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fr-FR" noProof="0" dirty="0"/>
              <a:t>Cliquez pour modifier le titre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114B5BF4-7A55-400F-81AB-833FAD43CCC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14325" y="1184275"/>
            <a:ext cx="8515350" cy="33655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fr-FR" noProof="0" dirty="0"/>
              <a:t>Cliquez pour modifier le texte</a:t>
            </a:r>
          </a:p>
          <a:p>
            <a:pPr lvl="1"/>
            <a:r>
              <a:rPr lang="fr-FR" noProof="0" dirty="0"/>
              <a:t>Deuxième niveau</a:t>
            </a:r>
          </a:p>
          <a:p>
            <a:pPr lvl="2"/>
            <a:r>
              <a:rPr lang="fr-FR" noProof="0" dirty="0"/>
              <a:t>Troisième niveau</a:t>
            </a:r>
          </a:p>
          <a:p>
            <a:pPr lvl="3"/>
            <a:r>
              <a:rPr lang="fr-FR" noProof="0" dirty="0"/>
              <a:t>Quatrième niveau</a:t>
            </a:r>
          </a:p>
          <a:p>
            <a:pPr lvl="4"/>
            <a:r>
              <a:rPr lang="fr-FR" noProof="0" dirty="0"/>
              <a:t>Cinquième niveau</a:t>
            </a:r>
          </a:p>
          <a:p>
            <a:pPr lvl="5"/>
            <a:r>
              <a:rPr lang="fr-FR" noProof="0" dirty="0"/>
              <a:t>Sixième niveau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AFEB84E5-BC8C-47B5-8E48-743F069B3B53}"/>
              </a:ext>
            </a:extLst>
          </p:cNvPr>
          <p:cNvSpPr txBox="1">
            <a:spLocks/>
          </p:cNvSpPr>
          <p:nvPr/>
        </p:nvSpPr>
        <p:spPr>
          <a:xfrm>
            <a:off x="85726" y="4723263"/>
            <a:ext cx="275010" cy="334961"/>
          </a:xfrm>
          <a:prstGeom prst="rect">
            <a:avLst/>
          </a:prstGeom>
        </p:spPr>
        <p:txBody>
          <a:bodyPr wrap="square" lIns="7200" tIns="0" rIns="0" bIns="0" anchor="b">
            <a:normAutofit/>
          </a:bodyPr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tx1"/>
              </a:buClr>
              <a:buSzTx/>
              <a:buFont typeface="Helvetica 75" panose="020B0804020202020204" pitchFamily="34" charset="0"/>
              <a:buNone/>
              <a:tabLst/>
              <a:defRPr lang="fr-FR" sz="1200" kern="1200" baseline="0" dirty="0" smtClean="0">
                <a:solidFill>
                  <a:schemeClr val="tx1">
                    <a:lumMod val="50000"/>
                  </a:schemeClr>
                </a:solidFill>
                <a:latin typeface="Helvetica 75" panose="020B0804020202020204" pitchFamily="34" charset="0"/>
                <a:ea typeface="+mn-ea"/>
                <a:cs typeface="+mn-cs"/>
              </a:defRPr>
            </a:lvl1pPr>
            <a:lvl2pPr marL="688975" indent="-231775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baseline="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2pPr>
            <a:lvl3pPr marL="1244600" indent="-28575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baseline="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3pPr>
            <a:lvl4pPr marL="1663700" indent="-28575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4pPr>
            <a:lvl5pPr marL="2251075" indent="-59690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dirty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85000"/>
              </a:lnSpc>
              <a:spcBef>
                <a:spcPct val="0"/>
              </a:spcBef>
              <a:spcAft>
                <a:spcPts val="1200"/>
              </a:spcAft>
              <a:buClr>
                <a:srgbClr val="FFFFFF"/>
              </a:buClr>
              <a:buSzTx/>
              <a:buFont typeface="Helvetica 75" panose="020B0804020202020204" pitchFamily="34" charset="0"/>
              <a:buNone/>
              <a:tabLst/>
              <a:defRPr/>
            </a:pPr>
            <a:fld id="{8702007A-2642-4DC4-A457-FD791426C840}" type="slidenum">
              <a:rPr kumimoji="0" lang="fr-FR" sz="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Helvetica 75 Bold" panose="020B0804020202020204" pitchFamily="34" charset="0"/>
                <a:ea typeface="+mn-ea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85000"/>
                </a:lnSpc>
                <a:spcBef>
                  <a:spcPct val="0"/>
                </a:spcBef>
                <a:spcAft>
                  <a:spcPts val="1200"/>
                </a:spcAft>
                <a:buClr>
                  <a:srgbClr val="FFFFFF"/>
                </a:buClr>
                <a:buSzTx/>
                <a:buFont typeface="Helvetica 75" panose="020B0804020202020204" pitchFamily="34" charset="0"/>
                <a:buNone/>
                <a:tabLst/>
                <a:defRPr/>
              </a:pPr>
              <a:t>‹#›</a:t>
            </a:fld>
            <a:endParaRPr kumimoji="0" lang="fr-FR" sz="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Helvetica 75 Bold" panose="020B08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579380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761" r:id="rId1"/>
    <p:sldLayoutId id="2147484762" r:id="rId2"/>
    <p:sldLayoutId id="2147484763" r:id="rId3"/>
    <p:sldLayoutId id="2147484764" r:id="rId4"/>
    <p:sldLayoutId id="2147484765" r:id="rId5"/>
    <p:sldLayoutId id="2147484766" r:id="rId6"/>
    <p:sldLayoutId id="2147484767" r:id="rId7"/>
    <p:sldLayoutId id="2147484768" r:id="rId8"/>
    <p:sldLayoutId id="2147484769" r:id="rId9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dt="0"/>
  <p:txStyles>
    <p:titleStyle>
      <a:lvl1pPr marL="0" indent="0" algn="l" defTabSz="914400" rtl="0" eaLnBrk="1" latinLnBrk="0" hangingPunct="1">
        <a:lnSpc>
          <a:spcPct val="90000"/>
        </a:lnSpc>
        <a:spcBef>
          <a:spcPct val="0"/>
        </a:spcBef>
        <a:buNone/>
        <a:defRPr sz="2000" kern="1200" spc="-20" baseline="0">
          <a:solidFill>
            <a:schemeClr val="bg2"/>
          </a:solidFill>
          <a:latin typeface="Helvetica 75 Bold" panose="020B0804020202020204" pitchFamily="34" charset="0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600"/>
        </a:spcBef>
        <a:buClr>
          <a:schemeClr val="bg1"/>
        </a:buClr>
        <a:buSzPct val="25000"/>
        <a:buFont typeface="Calibri" panose="020F0502020204030204" pitchFamily="34" charset="0"/>
        <a:buNone/>
        <a:tabLst/>
        <a:defRPr sz="1400" kern="1200" spc="-20" baseline="0">
          <a:solidFill>
            <a:schemeClr val="bg2"/>
          </a:solidFill>
          <a:latin typeface="Helvetica 75 Bold" panose="020B0804020202020204" pitchFamily="34" charset="0"/>
          <a:ea typeface="+mn-ea"/>
          <a:cs typeface="+mn-cs"/>
        </a:defRPr>
      </a:lvl1pPr>
      <a:lvl2pPr marL="0" indent="0" algn="l" defTabSz="914400" rtl="0" eaLnBrk="1" latinLnBrk="0" hangingPunct="1">
        <a:lnSpc>
          <a:spcPct val="90000"/>
        </a:lnSpc>
        <a:spcBef>
          <a:spcPts val="600"/>
        </a:spcBef>
        <a:buClr>
          <a:schemeClr val="bg1"/>
        </a:buClr>
        <a:buSzPct val="25000"/>
        <a:buFont typeface="Calibri" panose="020F0502020204030204" pitchFamily="34" charset="0"/>
        <a:buNone/>
        <a:defRPr sz="1400" kern="1200" spc="-20" baseline="0">
          <a:solidFill>
            <a:schemeClr val="tx1"/>
          </a:solidFill>
          <a:latin typeface="Helvetica 75 Bold" panose="020B0804020202020204" pitchFamily="34" charset="0"/>
          <a:ea typeface="+mn-ea"/>
          <a:cs typeface="+mn-cs"/>
        </a:defRPr>
      </a:lvl2pPr>
      <a:lvl3pPr marL="180975" indent="-180975" algn="l" defTabSz="914400" rtl="0" eaLnBrk="1" latinLnBrk="0" hangingPunct="1">
        <a:lnSpc>
          <a:spcPct val="90000"/>
        </a:lnSpc>
        <a:spcBef>
          <a:spcPts val="600"/>
        </a:spcBef>
        <a:buClr>
          <a:schemeClr val="bg2"/>
        </a:buClr>
        <a:buFont typeface="Wingdings" panose="05000000000000000000" pitchFamily="2" charset="2"/>
        <a:buChar char="§"/>
        <a:defRPr sz="1400" kern="1200" spc="-20" baseline="0">
          <a:solidFill>
            <a:schemeClr val="tx1"/>
          </a:solidFill>
          <a:latin typeface="Helvetica 75 Bold" panose="020B0804020202020204" pitchFamily="34" charset="0"/>
          <a:ea typeface="+mn-ea"/>
          <a:cs typeface="+mn-cs"/>
        </a:defRPr>
      </a:lvl3pPr>
      <a:lvl4pPr marL="407988" indent="-190500" algn="l" defTabSz="914400" rtl="0" eaLnBrk="1" latinLnBrk="0" hangingPunct="1">
        <a:lnSpc>
          <a:spcPct val="90000"/>
        </a:lnSpc>
        <a:spcBef>
          <a:spcPct val="20000"/>
        </a:spcBef>
        <a:buFont typeface="Arial" panose="020B0604020202020204" pitchFamily="34" charset="0"/>
        <a:buChar char="–"/>
        <a:defRPr sz="1400" kern="1200" spc="-20" baseline="0">
          <a:solidFill>
            <a:schemeClr val="tx1"/>
          </a:solidFill>
          <a:latin typeface="Helvetica 55 Roman" panose="000B0500000000000000" pitchFamily="34" charset="0"/>
          <a:ea typeface="+mn-ea"/>
          <a:cs typeface="+mn-cs"/>
        </a:defRPr>
      </a:lvl4pPr>
      <a:lvl5pPr marL="595313" indent="-173038" algn="l" defTabSz="914400" rtl="0" eaLnBrk="1" latinLnBrk="0" hangingPunct="1">
        <a:lnSpc>
          <a:spcPct val="90000"/>
        </a:lnSpc>
        <a:spcBef>
          <a:spcPct val="20000"/>
        </a:spcBef>
        <a:buClr>
          <a:schemeClr val="tx1"/>
        </a:buClr>
        <a:buFont typeface="Arial" panose="020B0604020202020204" pitchFamily="34" charset="0"/>
        <a:buChar char="–"/>
        <a:defRPr sz="1400" kern="1200" spc="-20" baseline="0">
          <a:solidFill>
            <a:schemeClr val="tx1"/>
          </a:solidFill>
          <a:latin typeface="Helvetica 55 Roman" panose="000B0500000000000000" pitchFamily="34" charset="0"/>
          <a:ea typeface="+mn-ea"/>
          <a:cs typeface="+mn-cs"/>
        </a:defRPr>
      </a:lvl5pPr>
      <a:lvl6pPr marL="800100" indent="-1905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400" kern="1200">
          <a:solidFill>
            <a:schemeClr val="tx1"/>
          </a:solidFill>
          <a:latin typeface="Helvetica 55 Roman" panose="020B0604020202020204" pitchFamily="34" charset="0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Placeholder 1">
            <a:extLst>
              <a:ext uri="{FF2B5EF4-FFF2-40B4-BE49-F238E27FC236}">
                <a16:creationId xmlns:a16="http://schemas.microsoft.com/office/drawing/2014/main" id="{BA482BA5-EBCD-4D49-92CA-B1AED03CC1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4325" y="267494"/>
            <a:ext cx="8515350" cy="743744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fr-FR" noProof="0" dirty="0"/>
              <a:t>Cliquez pour modifier le titre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114B5BF4-7A55-400F-81AB-833FAD43CCC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14325" y="1184275"/>
            <a:ext cx="8515350" cy="33655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fr-FR" noProof="0" dirty="0"/>
              <a:t>Cliquez pour modifier le texte</a:t>
            </a:r>
          </a:p>
          <a:p>
            <a:pPr lvl="1"/>
            <a:r>
              <a:rPr lang="fr-FR" noProof="0" dirty="0"/>
              <a:t>Deuxième niveau</a:t>
            </a:r>
          </a:p>
          <a:p>
            <a:pPr lvl="2"/>
            <a:r>
              <a:rPr lang="fr-FR" noProof="0" dirty="0"/>
              <a:t>Troisième niveau</a:t>
            </a:r>
          </a:p>
          <a:p>
            <a:pPr lvl="3"/>
            <a:r>
              <a:rPr lang="fr-FR" noProof="0" dirty="0"/>
              <a:t>Quatrième niveau</a:t>
            </a:r>
          </a:p>
          <a:p>
            <a:pPr lvl="4"/>
            <a:r>
              <a:rPr lang="fr-FR" noProof="0" dirty="0"/>
              <a:t>Cinquième niveau</a:t>
            </a:r>
          </a:p>
          <a:p>
            <a:pPr lvl="5"/>
            <a:r>
              <a:rPr lang="fr-FR" noProof="0" dirty="0"/>
              <a:t>Sixième niveau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AFEB84E5-BC8C-47B5-8E48-743F069B3B53}"/>
              </a:ext>
            </a:extLst>
          </p:cNvPr>
          <p:cNvSpPr txBox="1">
            <a:spLocks/>
          </p:cNvSpPr>
          <p:nvPr/>
        </p:nvSpPr>
        <p:spPr>
          <a:xfrm>
            <a:off x="85727" y="4706935"/>
            <a:ext cx="275010" cy="340521"/>
          </a:xfrm>
          <a:prstGeom prst="rect">
            <a:avLst/>
          </a:prstGeom>
        </p:spPr>
        <p:txBody>
          <a:bodyPr wrap="square" lIns="7200" tIns="0" rIns="0" bIns="0" anchor="b">
            <a:normAutofit/>
          </a:bodyPr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tx1"/>
              </a:buClr>
              <a:buSzTx/>
              <a:buFont typeface="Helvetica 75" panose="020B0804020202020204" pitchFamily="34" charset="0"/>
              <a:buNone/>
              <a:tabLst/>
              <a:defRPr lang="fr-FR" sz="1200" kern="1200" baseline="0" dirty="0" smtClean="0">
                <a:solidFill>
                  <a:schemeClr val="tx1">
                    <a:lumMod val="50000"/>
                  </a:schemeClr>
                </a:solidFill>
                <a:latin typeface="Helvetica 75" panose="020B0804020202020204" pitchFamily="34" charset="0"/>
                <a:ea typeface="+mn-ea"/>
                <a:cs typeface="+mn-cs"/>
              </a:defRPr>
            </a:lvl1pPr>
            <a:lvl2pPr marL="688975" indent="-231775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baseline="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2pPr>
            <a:lvl3pPr marL="1244600" indent="-28575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baseline="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3pPr>
            <a:lvl4pPr marL="1663700" indent="-28575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4pPr>
            <a:lvl5pPr marL="2251075" indent="-59690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dirty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85000"/>
              </a:lnSpc>
              <a:spcBef>
                <a:spcPct val="0"/>
              </a:spcBef>
              <a:spcAft>
                <a:spcPts val="1200"/>
              </a:spcAft>
              <a:buClr>
                <a:srgbClr val="FFFFFF"/>
              </a:buClr>
              <a:buSzTx/>
              <a:buFont typeface="Helvetica 75" panose="020B0804020202020204" pitchFamily="34" charset="0"/>
              <a:buNone/>
              <a:tabLst/>
              <a:defRPr/>
            </a:pPr>
            <a:fld id="{8702007A-2642-4DC4-A457-FD791426C840}" type="slidenum">
              <a:rPr kumimoji="0" lang="fr-FR" sz="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Helvetica 75 Bold" panose="020B0804020202020204" pitchFamily="34" charset="0"/>
                <a:ea typeface="+mn-ea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85000"/>
                </a:lnSpc>
                <a:spcBef>
                  <a:spcPct val="0"/>
                </a:spcBef>
                <a:spcAft>
                  <a:spcPts val="1200"/>
                </a:spcAft>
                <a:buClr>
                  <a:srgbClr val="FFFFFF"/>
                </a:buClr>
                <a:buSzTx/>
                <a:buFont typeface="Helvetica 75" panose="020B0804020202020204" pitchFamily="34" charset="0"/>
                <a:buNone/>
                <a:tabLst/>
                <a:defRPr/>
              </a:pPr>
              <a:t>‹#›</a:t>
            </a:fld>
            <a:endParaRPr kumimoji="0" lang="fr-FR" sz="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Helvetica 75 Bold" panose="020B08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185885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782" r:id="rId1"/>
    <p:sldLayoutId id="2147484783" r:id="rId2"/>
    <p:sldLayoutId id="2147484784" r:id="rId3"/>
    <p:sldLayoutId id="2147484785" r:id="rId4"/>
    <p:sldLayoutId id="2147484786" r:id="rId5"/>
    <p:sldLayoutId id="2147484787" r:id="rId6"/>
    <p:sldLayoutId id="2147484788" r:id="rId7"/>
    <p:sldLayoutId id="2147484789" r:id="rId8"/>
    <p:sldLayoutId id="2147484790" r:id="rId9"/>
    <p:sldLayoutId id="2147484791" r:id="rId10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dt="0"/>
  <p:txStyles>
    <p:titleStyle>
      <a:lvl1pPr marL="0" indent="0" algn="l" defTabSz="914400" rtl="0" eaLnBrk="1" latinLnBrk="0" hangingPunct="1">
        <a:lnSpc>
          <a:spcPct val="90000"/>
        </a:lnSpc>
        <a:spcBef>
          <a:spcPct val="0"/>
        </a:spcBef>
        <a:buNone/>
        <a:defRPr sz="2000" kern="1200" spc="-20" baseline="0">
          <a:solidFill>
            <a:schemeClr val="bg2"/>
          </a:solidFill>
          <a:latin typeface="Helvetica 75 Bold" panose="020B0804020202020204" pitchFamily="34" charset="0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600"/>
        </a:spcBef>
        <a:buClr>
          <a:schemeClr val="bg1"/>
        </a:buClr>
        <a:buSzPct val="25000"/>
        <a:buFont typeface="Calibri" panose="020F0502020204030204" pitchFamily="34" charset="0"/>
        <a:buNone/>
        <a:tabLst/>
        <a:defRPr sz="1400" kern="1200" spc="-20" baseline="0">
          <a:solidFill>
            <a:schemeClr val="bg2"/>
          </a:solidFill>
          <a:latin typeface="Helvetica 75 Bold" panose="020B0804020202020204" pitchFamily="34" charset="0"/>
          <a:ea typeface="+mn-ea"/>
          <a:cs typeface="+mn-cs"/>
        </a:defRPr>
      </a:lvl1pPr>
      <a:lvl2pPr marL="0" indent="0" algn="l" defTabSz="914400" rtl="0" eaLnBrk="1" latinLnBrk="0" hangingPunct="1">
        <a:lnSpc>
          <a:spcPct val="90000"/>
        </a:lnSpc>
        <a:spcBef>
          <a:spcPts val="600"/>
        </a:spcBef>
        <a:buClr>
          <a:schemeClr val="bg1"/>
        </a:buClr>
        <a:buSzPct val="25000"/>
        <a:buFont typeface="Calibri" panose="020F0502020204030204" pitchFamily="34" charset="0"/>
        <a:buNone/>
        <a:defRPr sz="1400" kern="1200" spc="-20" baseline="0">
          <a:solidFill>
            <a:schemeClr val="tx1"/>
          </a:solidFill>
          <a:latin typeface="Helvetica 75 Bold" panose="020B0804020202020204" pitchFamily="34" charset="0"/>
          <a:ea typeface="+mn-ea"/>
          <a:cs typeface="+mn-cs"/>
        </a:defRPr>
      </a:lvl2pPr>
      <a:lvl3pPr marL="180975" indent="-180975" algn="l" defTabSz="914400" rtl="0" eaLnBrk="1" latinLnBrk="0" hangingPunct="1">
        <a:lnSpc>
          <a:spcPct val="90000"/>
        </a:lnSpc>
        <a:spcBef>
          <a:spcPts val="600"/>
        </a:spcBef>
        <a:buClr>
          <a:schemeClr val="bg2"/>
        </a:buClr>
        <a:buFont typeface="Wingdings" panose="05000000000000000000" pitchFamily="2" charset="2"/>
        <a:buChar char="§"/>
        <a:defRPr sz="1400" kern="1200" spc="-20" baseline="0">
          <a:solidFill>
            <a:schemeClr val="tx1"/>
          </a:solidFill>
          <a:latin typeface="Helvetica 75 Bold" panose="020B0804020202020204" pitchFamily="34" charset="0"/>
          <a:ea typeface="+mn-ea"/>
          <a:cs typeface="+mn-cs"/>
        </a:defRPr>
      </a:lvl3pPr>
      <a:lvl4pPr marL="407988" indent="-190500" algn="l" defTabSz="914400" rtl="0" eaLnBrk="1" latinLnBrk="0" hangingPunct="1">
        <a:lnSpc>
          <a:spcPct val="90000"/>
        </a:lnSpc>
        <a:spcBef>
          <a:spcPct val="20000"/>
        </a:spcBef>
        <a:buFont typeface="Arial" panose="020B0604020202020204" pitchFamily="34" charset="0"/>
        <a:buChar char="–"/>
        <a:defRPr sz="1400" kern="1200" spc="-20" baseline="0">
          <a:solidFill>
            <a:schemeClr val="tx1"/>
          </a:solidFill>
          <a:latin typeface="Helvetica 55 Roman" panose="000B0500000000000000" pitchFamily="34" charset="0"/>
          <a:ea typeface="+mn-ea"/>
          <a:cs typeface="+mn-cs"/>
        </a:defRPr>
      </a:lvl4pPr>
      <a:lvl5pPr marL="595313" indent="-173038" algn="l" defTabSz="914400" rtl="0" eaLnBrk="1" latinLnBrk="0" hangingPunct="1">
        <a:lnSpc>
          <a:spcPct val="90000"/>
        </a:lnSpc>
        <a:spcBef>
          <a:spcPct val="20000"/>
        </a:spcBef>
        <a:buClr>
          <a:schemeClr val="tx1"/>
        </a:buClr>
        <a:buFont typeface="Arial" panose="020B0604020202020204" pitchFamily="34" charset="0"/>
        <a:buChar char="–"/>
        <a:defRPr sz="1400" kern="1200" spc="-20" baseline="0">
          <a:solidFill>
            <a:schemeClr val="tx1"/>
          </a:solidFill>
          <a:latin typeface="Helvetica 55 Roman" panose="000B0500000000000000" pitchFamily="34" charset="0"/>
          <a:ea typeface="+mn-ea"/>
          <a:cs typeface="+mn-cs"/>
        </a:defRPr>
      </a:lvl5pPr>
      <a:lvl6pPr marL="800100" indent="-1905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400" kern="1200">
          <a:solidFill>
            <a:schemeClr val="tx1"/>
          </a:solidFill>
          <a:latin typeface="Helvetica 55 Roman" panose="020B0604020202020204" pitchFamily="34" charset="0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14325" y="267494"/>
            <a:ext cx="8515350" cy="743744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fr-FR" noProof="0" dirty="0"/>
              <a:t>Cliquez pour modifier le titre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14325" y="1184275"/>
            <a:ext cx="8515350" cy="33655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fr-FR" noProof="0" dirty="0"/>
              <a:t>Cliquez pour modifier le texte</a:t>
            </a:r>
          </a:p>
          <a:p>
            <a:pPr lvl="1"/>
            <a:r>
              <a:rPr lang="fr-FR" noProof="0" dirty="0"/>
              <a:t>Deuxième niveau</a:t>
            </a:r>
          </a:p>
          <a:p>
            <a:pPr lvl="2"/>
            <a:r>
              <a:rPr lang="fr-FR" noProof="0" dirty="0"/>
              <a:t>Troisième niveau</a:t>
            </a:r>
          </a:p>
          <a:p>
            <a:pPr lvl="3"/>
            <a:r>
              <a:rPr lang="fr-FR" noProof="0" dirty="0"/>
              <a:t>Quatrième niveau</a:t>
            </a:r>
          </a:p>
          <a:p>
            <a:pPr lvl="4"/>
            <a:r>
              <a:rPr lang="fr-FR" noProof="0" dirty="0"/>
              <a:t>Cinquième niveau</a:t>
            </a:r>
          </a:p>
          <a:p>
            <a:pPr lvl="5"/>
            <a:r>
              <a:rPr lang="fr-FR" noProof="0" dirty="0"/>
              <a:t>Sixième niveau</a:t>
            </a:r>
          </a:p>
        </p:txBody>
      </p:sp>
      <p:sp>
        <p:nvSpPr>
          <p:cNvPr id="5" name="Text Placeholder 10"/>
          <p:cNvSpPr txBox="1">
            <a:spLocks/>
          </p:cNvSpPr>
          <p:nvPr/>
        </p:nvSpPr>
        <p:spPr>
          <a:xfrm>
            <a:off x="57139" y="4740058"/>
            <a:ext cx="275010" cy="334961"/>
          </a:xfrm>
          <a:prstGeom prst="rect">
            <a:avLst/>
          </a:prstGeom>
        </p:spPr>
        <p:txBody>
          <a:bodyPr wrap="square" lIns="0" tIns="0" rIns="0" bIns="0" anchor="b">
            <a:normAutofit/>
          </a:bodyPr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tx1"/>
              </a:buClr>
              <a:buSzTx/>
              <a:buFont typeface="Helvetica 75" panose="020B0804020202020204" pitchFamily="34" charset="0"/>
              <a:buNone/>
              <a:tabLst/>
              <a:defRPr lang="fr-FR" sz="1200" kern="1200" baseline="0" dirty="0" smtClean="0">
                <a:solidFill>
                  <a:schemeClr val="tx1">
                    <a:lumMod val="50000"/>
                  </a:schemeClr>
                </a:solidFill>
                <a:latin typeface="Helvetica 75" panose="020B0804020202020204" pitchFamily="34" charset="0"/>
                <a:ea typeface="+mn-ea"/>
                <a:cs typeface="+mn-cs"/>
              </a:defRPr>
            </a:lvl1pPr>
            <a:lvl2pPr marL="688975" indent="-231775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baseline="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2pPr>
            <a:lvl3pPr marL="1244600" indent="-28575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baseline="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3pPr>
            <a:lvl4pPr marL="1663700" indent="-28575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4pPr>
            <a:lvl5pPr marL="2251075" indent="-59690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dirty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85000"/>
              </a:lnSpc>
              <a:spcAft>
                <a:spcPts val="1200"/>
              </a:spcAft>
              <a:buClr>
                <a:srgbClr val="FFFFFF"/>
              </a:buClr>
              <a:defRPr/>
            </a:pPr>
            <a:fld id="{8702007A-2642-4DC4-A457-FD791426C840}" type="slidenum">
              <a:rPr lang="en-GB" sz="800">
                <a:solidFill>
                  <a:srgbClr val="FFFFFF"/>
                </a:solidFill>
                <a:latin typeface="Helvetica 75 Bold" panose="020B0804020202020204" pitchFamily="34" charset="0"/>
              </a:rPr>
              <a:pPr>
                <a:lnSpc>
                  <a:spcPct val="85000"/>
                </a:lnSpc>
                <a:spcAft>
                  <a:spcPts val="1200"/>
                </a:spcAft>
                <a:buClr>
                  <a:srgbClr val="FFFFFF"/>
                </a:buClr>
                <a:defRPr/>
              </a:pPr>
              <a:t>‹#›</a:t>
            </a:fld>
            <a:endParaRPr lang="en-GB" sz="800">
              <a:solidFill>
                <a:srgbClr val="FFFFFF"/>
              </a:solidFill>
              <a:latin typeface="Helvetica 75 Bold" panose="020B08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11980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628" r:id="rId1"/>
    <p:sldLayoutId id="2147484629" r:id="rId2"/>
    <p:sldLayoutId id="2147484630" r:id="rId3"/>
    <p:sldLayoutId id="2147484631" r:id="rId4"/>
    <p:sldLayoutId id="2147484632" r:id="rId5"/>
    <p:sldLayoutId id="2147484633" r:id="rId6"/>
    <p:sldLayoutId id="2147484634" r:id="rId7"/>
    <p:sldLayoutId id="2147484635" r:id="rId8"/>
    <p:sldLayoutId id="2147484636" r:id="rId9"/>
    <p:sldLayoutId id="2147484637" r:id="rId10"/>
    <p:sldLayoutId id="2147484638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dt="0"/>
  <p:txStyles>
    <p:titleStyle>
      <a:lvl1pPr marL="0" indent="0" algn="l" defTabSz="914400" rtl="0" eaLnBrk="1" latinLnBrk="0" hangingPunct="1">
        <a:lnSpc>
          <a:spcPct val="90000"/>
        </a:lnSpc>
        <a:spcBef>
          <a:spcPct val="0"/>
        </a:spcBef>
        <a:buNone/>
        <a:defRPr sz="2000" kern="1200" spc="-20" baseline="0">
          <a:solidFill>
            <a:schemeClr val="bg2"/>
          </a:solidFill>
          <a:latin typeface="Helvetica 75 Bold" panose="020B0804020202020204" pitchFamily="34" charset="0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600"/>
        </a:spcBef>
        <a:buClr>
          <a:schemeClr val="bg1"/>
        </a:buClr>
        <a:buSzPct val="25000"/>
        <a:buFont typeface="Calibri" panose="020F0502020204030204" pitchFamily="34" charset="0"/>
        <a:buNone/>
        <a:tabLst/>
        <a:defRPr sz="1400" kern="1200" spc="-20" baseline="0">
          <a:solidFill>
            <a:schemeClr val="bg2"/>
          </a:solidFill>
          <a:latin typeface="Helvetica 75 Bold" panose="020B0804020202020204" pitchFamily="34" charset="0"/>
          <a:ea typeface="+mn-ea"/>
          <a:cs typeface="+mn-cs"/>
        </a:defRPr>
      </a:lvl1pPr>
      <a:lvl2pPr marL="0" indent="0" algn="l" defTabSz="914400" rtl="0" eaLnBrk="1" latinLnBrk="0" hangingPunct="1">
        <a:lnSpc>
          <a:spcPct val="90000"/>
        </a:lnSpc>
        <a:spcBef>
          <a:spcPts val="600"/>
        </a:spcBef>
        <a:buClr>
          <a:schemeClr val="bg1"/>
        </a:buClr>
        <a:buSzPct val="25000"/>
        <a:buFont typeface="Calibri" panose="020F0502020204030204" pitchFamily="34" charset="0"/>
        <a:buNone/>
        <a:defRPr sz="1400" kern="1200" spc="-20" baseline="0">
          <a:solidFill>
            <a:schemeClr val="tx1"/>
          </a:solidFill>
          <a:latin typeface="Helvetica 75 Bold" panose="020B0804020202020204" pitchFamily="34" charset="0"/>
          <a:ea typeface="+mn-ea"/>
          <a:cs typeface="+mn-cs"/>
        </a:defRPr>
      </a:lvl2pPr>
      <a:lvl3pPr marL="180975" indent="-180975" algn="l" defTabSz="914400" rtl="0" eaLnBrk="1" latinLnBrk="0" hangingPunct="1">
        <a:lnSpc>
          <a:spcPct val="90000"/>
        </a:lnSpc>
        <a:spcBef>
          <a:spcPts val="600"/>
        </a:spcBef>
        <a:buClr>
          <a:schemeClr val="bg2"/>
        </a:buClr>
        <a:buFont typeface="Wingdings" panose="05000000000000000000" pitchFamily="2" charset="2"/>
        <a:buChar char="§"/>
        <a:defRPr sz="1400" kern="1200" spc="-20" baseline="0">
          <a:solidFill>
            <a:schemeClr val="tx1"/>
          </a:solidFill>
          <a:latin typeface="Helvetica 75 Bold" panose="020B0804020202020204" pitchFamily="34" charset="0"/>
          <a:ea typeface="+mn-ea"/>
          <a:cs typeface="+mn-cs"/>
        </a:defRPr>
      </a:lvl3pPr>
      <a:lvl4pPr marL="407988" indent="-190500" algn="l" defTabSz="914400" rtl="0" eaLnBrk="1" latinLnBrk="0" hangingPunct="1">
        <a:lnSpc>
          <a:spcPct val="90000"/>
        </a:lnSpc>
        <a:spcBef>
          <a:spcPct val="20000"/>
        </a:spcBef>
        <a:buFont typeface="Arial" panose="020B0604020202020204" pitchFamily="34" charset="0"/>
        <a:buChar char="–"/>
        <a:defRPr sz="1400" kern="1200" spc="-20" baseline="0">
          <a:solidFill>
            <a:schemeClr val="tx1"/>
          </a:solidFill>
          <a:latin typeface="Helvetica 55 Roman" panose="000B0500000000000000" pitchFamily="34" charset="0"/>
          <a:ea typeface="+mn-ea"/>
          <a:cs typeface="+mn-cs"/>
        </a:defRPr>
      </a:lvl4pPr>
      <a:lvl5pPr marL="595313" indent="-173038" algn="l" defTabSz="914400" rtl="0" eaLnBrk="1" latinLnBrk="0" hangingPunct="1">
        <a:lnSpc>
          <a:spcPct val="90000"/>
        </a:lnSpc>
        <a:spcBef>
          <a:spcPct val="20000"/>
        </a:spcBef>
        <a:buClr>
          <a:schemeClr val="tx1"/>
        </a:buClr>
        <a:buFont typeface="Arial" panose="020B0604020202020204" pitchFamily="34" charset="0"/>
        <a:buChar char="–"/>
        <a:defRPr sz="1400" kern="1200" spc="-20" baseline="0">
          <a:solidFill>
            <a:schemeClr val="tx1"/>
          </a:solidFill>
          <a:latin typeface="Helvetica 55 Roman" panose="000B0500000000000000" pitchFamily="34" charset="0"/>
          <a:ea typeface="+mn-ea"/>
          <a:cs typeface="+mn-cs"/>
        </a:defRPr>
      </a:lvl5pPr>
      <a:lvl6pPr marL="800100" indent="-1905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400" kern="1200">
          <a:solidFill>
            <a:schemeClr val="tx1"/>
          </a:solidFill>
          <a:latin typeface="Helvetica 55 Roman" panose="020B0604020202020204" pitchFamily="34" charset="0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14325" y="267494"/>
            <a:ext cx="8515350" cy="743744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fr-FR" noProof="0" dirty="0"/>
              <a:t>Cliquez pour modifier le titre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14325" y="1184275"/>
            <a:ext cx="8515350" cy="33655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fr-FR" noProof="0" dirty="0"/>
              <a:t>Cliquez pour modifier le texte</a:t>
            </a:r>
          </a:p>
          <a:p>
            <a:pPr lvl="1"/>
            <a:r>
              <a:rPr lang="fr-FR" noProof="0" dirty="0"/>
              <a:t>Deuxième niveau</a:t>
            </a:r>
          </a:p>
          <a:p>
            <a:pPr lvl="2"/>
            <a:r>
              <a:rPr lang="fr-FR" noProof="0" dirty="0"/>
              <a:t>Troisième niveau</a:t>
            </a:r>
          </a:p>
          <a:p>
            <a:pPr lvl="3"/>
            <a:r>
              <a:rPr lang="fr-FR" noProof="0" dirty="0"/>
              <a:t>Quatrième niveau</a:t>
            </a:r>
          </a:p>
          <a:p>
            <a:pPr lvl="4"/>
            <a:r>
              <a:rPr lang="fr-FR" noProof="0" dirty="0"/>
              <a:t>Cinquième niveau</a:t>
            </a:r>
          </a:p>
          <a:p>
            <a:pPr lvl="5"/>
            <a:r>
              <a:rPr lang="fr-FR" noProof="0" dirty="0"/>
              <a:t>Sixième niveau</a:t>
            </a:r>
          </a:p>
        </p:txBody>
      </p:sp>
      <p:sp>
        <p:nvSpPr>
          <p:cNvPr id="9" name="Text Placeholder 10"/>
          <p:cNvSpPr txBox="1">
            <a:spLocks/>
          </p:cNvSpPr>
          <p:nvPr/>
        </p:nvSpPr>
        <p:spPr>
          <a:xfrm>
            <a:off x="314325" y="4535485"/>
            <a:ext cx="275010" cy="334961"/>
          </a:xfrm>
          <a:prstGeom prst="rect">
            <a:avLst/>
          </a:prstGeom>
        </p:spPr>
        <p:txBody>
          <a:bodyPr wrap="square" lIns="7200" tIns="0" rIns="0" bIns="0" anchor="b">
            <a:normAutofit/>
          </a:bodyPr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tx1"/>
              </a:buClr>
              <a:buSzTx/>
              <a:buFont typeface="Helvetica 75" panose="020B0804020202020204" pitchFamily="34" charset="0"/>
              <a:buNone/>
              <a:tabLst/>
              <a:defRPr lang="fr-FR" sz="1200" kern="1200" baseline="0" dirty="0" smtClean="0">
                <a:solidFill>
                  <a:schemeClr val="tx1">
                    <a:lumMod val="50000"/>
                  </a:schemeClr>
                </a:solidFill>
                <a:latin typeface="Helvetica 75" panose="020B0804020202020204" pitchFamily="34" charset="0"/>
                <a:ea typeface="+mn-ea"/>
                <a:cs typeface="+mn-cs"/>
              </a:defRPr>
            </a:lvl1pPr>
            <a:lvl2pPr marL="688975" indent="-231775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baseline="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2pPr>
            <a:lvl3pPr marL="1244600" indent="-28575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baseline="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3pPr>
            <a:lvl4pPr marL="1663700" indent="-28575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4pPr>
            <a:lvl5pPr marL="2251075" indent="-59690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dirty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85000"/>
              </a:lnSpc>
              <a:spcAft>
                <a:spcPts val="1200"/>
              </a:spcAft>
              <a:buClr>
                <a:srgbClr val="FFFFFF"/>
              </a:buClr>
              <a:defRPr/>
            </a:pPr>
            <a:fld id="{8702007A-2642-4DC4-A457-FD791426C840}" type="slidenum">
              <a:rPr sz="800">
                <a:solidFill>
                  <a:srgbClr val="000000"/>
                </a:solidFill>
                <a:latin typeface="Helvetica 75 Bold" panose="020B0804020202020204" pitchFamily="34" charset="0"/>
              </a:rPr>
              <a:pPr>
                <a:lnSpc>
                  <a:spcPct val="85000"/>
                </a:lnSpc>
                <a:spcAft>
                  <a:spcPts val="1200"/>
                </a:spcAft>
                <a:buClr>
                  <a:srgbClr val="FFFFFF"/>
                </a:buClr>
                <a:defRPr/>
              </a:pPr>
              <a:t>‹#›</a:t>
            </a:fld>
            <a:endParaRPr sz="800">
              <a:solidFill>
                <a:srgbClr val="000000"/>
              </a:solidFill>
              <a:latin typeface="Helvetica 75 Bold" panose="020B08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76216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650" r:id="rId1"/>
    <p:sldLayoutId id="2147484651" r:id="rId2"/>
    <p:sldLayoutId id="2147484652" r:id="rId3"/>
    <p:sldLayoutId id="2147484653" r:id="rId4"/>
    <p:sldLayoutId id="2147484654" r:id="rId5"/>
    <p:sldLayoutId id="2147484655" r:id="rId6"/>
    <p:sldLayoutId id="2147484656" r:id="rId7"/>
    <p:sldLayoutId id="2147484657" r:id="rId8"/>
    <p:sldLayoutId id="2147484658" r:id="rId9"/>
    <p:sldLayoutId id="2147484659" r:id="rId10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dt="0"/>
  <p:txStyles>
    <p:titleStyle>
      <a:lvl1pPr marL="0" indent="0" algn="l" defTabSz="914400" rtl="0" eaLnBrk="1" latinLnBrk="0" hangingPunct="1">
        <a:lnSpc>
          <a:spcPct val="90000"/>
        </a:lnSpc>
        <a:spcBef>
          <a:spcPct val="0"/>
        </a:spcBef>
        <a:buNone/>
        <a:defRPr sz="2000" kern="1200" spc="-20" baseline="0">
          <a:solidFill>
            <a:schemeClr val="bg2"/>
          </a:solidFill>
          <a:latin typeface="Helvetica 75 Bold" panose="020B0804020202020204" pitchFamily="34" charset="0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600"/>
        </a:spcBef>
        <a:buClr>
          <a:schemeClr val="bg1"/>
        </a:buClr>
        <a:buSzPct val="25000"/>
        <a:buFont typeface="Calibri" panose="020F0502020204030204" pitchFamily="34" charset="0"/>
        <a:buNone/>
        <a:tabLst/>
        <a:defRPr sz="1400" kern="1200" spc="-20" baseline="0">
          <a:solidFill>
            <a:schemeClr val="bg2"/>
          </a:solidFill>
          <a:latin typeface="Helvetica 75 Bold" panose="020B0804020202020204" pitchFamily="34" charset="0"/>
          <a:ea typeface="+mn-ea"/>
          <a:cs typeface="+mn-cs"/>
        </a:defRPr>
      </a:lvl1pPr>
      <a:lvl2pPr marL="0" indent="0" algn="l" defTabSz="914400" rtl="0" eaLnBrk="1" latinLnBrk="0" hangingPunct="1">
        <a:lnSpc>
          <a:spcPct val="90000"/>
        </a:lnSpc>
        <a:spcBef>
          <a:spcPts val="600"/>
        </a:spcBef>
        <a:buClr>
          <a:schemeClr val="bg1"/>
        </a:buClr>
        <a:buSzPct val="25000"/>
        <a:buFont typeface="Calibri" panose="020F0502020204030204" pitchFamily="34" charset="0"/>
        <a:buNone/>
        <a:defRPr sz="1400" kern="1200" spc="-20" baseline="0">
          <a:solidFill>
            <a:schemeClr val="tx1"/>
          </a:solidFill>
          <a:latin typeface="Helvetica 75 Bold" panose="020B0804020202020204" pitchFamily="34" charset="0"/>
          <a:ea typeface="+mn-ea"/>
          <a:cs typeface="+mn-cs"/>
        </a:defRPr>
      </a:lvl2pPr>
      <a:lvl3pPr marL="180975" indent="-180975" algn="l" defTabSz="914400" rtl="0" eaLnBrk="1" latinLnBrk="0" hangingPunct="1">
        <a:lnSpc>
          <a:spcPct val="90000"/>
        </a:lnSpc>
        <a:spcBef>
          <a:spcPts val="600"/>
        </a:spcBef>
        <a:buClr>
          <a:schemeClr val="bg2"/>
        </a:buClr>
        <a:buFont typeface="Wingdings" panose="05000000000000000000" pitchFamily="2" charset="2"/>
        <a:buChar char="§"/>
        <a:defRPr sz="1400" kern="1200" spc="-20" baseline="0">
          <a:solidFill>
            <a:schemeClr val="tx1"/>
          </a:solidFill>
          <a:latin typeface="Helvetica 75 Bold" panose="020B0804020202020204" pitchFamily="34" charset="0"/>
          <a:ea typeface="+mn-ea"/>
          <a:cs typeface="+mn-cs"/>
        </a:defRPr>
      </a:lvl3pPr>
      <a:lvl4pPr marL="407988" indent="-190500" algn="l" defTabSz="914400" rtl="0" eaLnBrk="1" latinLnBrk="0" hangingPunct="1">
        <a:lnSpc>
          <a:spcPct val="90000"/>
        </a:lnSpc>
        <a:spcBef>
          <a:spcPct val="20000"/>
        </a:spcBef>
        <a:buFont typeface="Arial" panose="020B0604020202020204" pitchFamily="34" charset="0"/>
        <a:buChar char="–"/>
        <a:defRPr sz="1400" kern="1200" spc="-20" baseline="0">
          <a:solidFill>
            <a:schemeClr val="tx1"/>
          </a:solidFill>
          <a:latin typeface="Helvetica 55 Roman" panose="000B0500000000000000" pitchFamily="34" charset="0"/>
          <a:ea typeface="+mn-ea"/>
          <a:cs typeface="+mn-cs"/>
        </a:defRPr>
      </a:lvl4pPr>
      <a:lvl5pPr marL="595313" indent="-173038" algn="l" defTabSz="914400" rtl="0" eaLnBrk="1" latinLnBrk="0" hangingPunct="1">
        <a:lnSpc>
          <a:spcPct val="90000"/>
        </a:lnSpc>
        <a:spcBef>
          <a:spcPct val="20000"/>
        </a:spcBef>
        <a:buClr>
          <a:schemeClr val="tx1"/>
        </a:buClr>
        <a:buFont typeface="Arial" panose="020B0604020202020204" pitchFamily="34" charset="0"/>
        <a:buChar char="–"/>
        <a:defRPr sz="1400" kern="1200" spc="-20" baseline="0">
          <a:solidFill>
            <a:schemeClr val="tx1"/>
          </a:solidFill>
          <a:latin typeface="Helvetica 55 Roman" panose="000B0500000000000000" pitchFamily="34" charset="0"/>
          <a:ea typeface="+mn-ea"/>
          <a:cs typeface="+mn-cs"/>
        </a:defRPr>
      </a:lvl5pPr>
      <a:lvl6pPr marL="800100" indent="-1905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400" kern="1200">
          <a:solidFill>
            <a:schemeClr val="tx1"/>
          </a:solidFill>
          <a:latin typeface="Helvetica 55 Roman" panose="020B0604020202020204" pitchFamily="34" charset="0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/>
          </p:cNvSpPr>
          <p:nvPr>
            <p:ph type="title"/>
          </p:nvPr>
        </p:nvSpPr>
        <p:spPr bwMode="auto">
          <a:xfrm>
            <a:off x="339725" y="339724"/>
            <a:ext cx="8470900" cy="621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en-US" noProof="0" dirty="0"/>
              <a:t>Cliquez ici pour saisir le titre principal</a:t>
            </a:r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336550" y="1304385"/>
            <a:ext cx="8474075" cy="31628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en-US" dirty="0"/>
              <a:t>Modifiez le texte du masque</a:t>
            </a:r>
          </a:p>
          <a:p>
            <a:pPr lvl="1"/>
            <a:r>
              <a:rPr lang="fr-FR" altLang="en-US" dirty="0"/>
              <a:t>Deuxième niveau</a:t>
            </a:r>
          </a:p>
          <a:p>
            <a:pPr lvl="2"/>
            <a:r>
              <a:rPr lang="fr-FR" altLang="en-US" dirty="0"/>
              <a:t>Troisième niveau</a:t>
            </a:r>
          </a:p>
          <a:p>
            <a:pPr lvl="3"/>
            <a:r>
              <a:rPr lang="fr-FR" altLang="en-US" dirty="0"/>
              <a:t>Quatrième niveau</a:t>
            </a:r>
          </a:p>
          <a:p>
            <a:pPr lvl="4"/>
            <a:r>
              <a:rPr lang="fr-FR" altLang="en-US" dirty="0"/>
              <a:t>Cinquième niveau</a:t>
            </a: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74288673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4662" r:id="rId1"/>
    <p:sldLayoutId id="2147484663" r:id="rId2"/>
    <p:sldLayoutId id="2147484664" r:id="rId3"/>
    <p:sldLayoutId id="2147484665" r:id="rId4"/>
    <p:sldLayoutId id="2147484666" r:id="rId5"/>
    <p:sldLayoutId id="2147484667" r:id="rId6"/>
    <p:sldLayoutId id="2147484668" r:id="rId7"/>
    <p:sldLayoutId id="2147484669" r:id="rId8"/>
    <p:sldLayoutId id="2147484670" r:id="rId9"/>
  </p:sldLayoutIdLst>
  <p:transition spd="med">
    <p:fade/>
  </p:transition>
  <p:hf hdr="0"/>
  <p:txStyles>
    <p:titleStyle>
      <a:lvl1pPr algn="l" defTabSz="514350" rtl="0" eaLnBrk="1" fontAlgn="base" hangingPunct="1">
        <a:lnSpc>
          <a:spcPct val="90000"/>
        </a:lnSpc>
        <a:spcBef>
          <a:spcPct val="0"/>
        </a:spcBef>
        <a:spcAft>
          <a:spcPts val="0"/>
        </a:spcAft>
        <a:defRPr sz="2000" kern="1200">
          <a:solidFill>
            <a:srgbClr val="FF6600"/>
          </a:solidFill>
          <a:latin typeface="Helvetica 75 Bold" panose="020B0804020202020204" pitchFamily="34" charset="0"/>
          <a:ea typeface="ＭＳ Ｐゴシック" pitchFamily="34" charset="-128"/>
          <a:cs typeface="+mj-cs"/>
        </a:defRPr>
      </a:lvl1pPr>
      <a:lvl2pPr algn="l" defTabSz="514350" rtl="0" eaLnBrk="1" fontAlgn="base" hangingPunct="1">
        <a:lnSpc>
          <a:spcPct val="90000"/>
        </a:lnSpc>
        <a:spcBef>
          <a:spcPct val="0"/>
        </a:spcBef>
        <a:spcAft>
          <a:spcPts val="1200"/>
        </a:spcAft>
        <a:defRPr sz="1600">
          <a:solidFill>
            <a:schemeClr val="tx2"/>
          </a:solidFill>
          <a:latin typeface="Helvetica 75" pitchFamily="34" charset="0"/>
          <a:ea typeface="ＭＳ Ｐゴシック" pitchFamily="34" charset="-128"/>
        </a:defRPr>
      </a:lvl2pPr>
      <a:lvl3pPr algn="l" defTabSz="514350" rtl="0" eaLnBrk="1" fontAlgn="base" hangingPunct="1">
        <a:lnSpc>
          <a:spcPct val="90000"/>
        </a:lnSpc>
        <a:spcBef>
          <a:spcPct val="0"/>
        </a:spcBef>
        <a:spcAft>
          <a:spcPts val="1200"/>
        </a:spcAft>
        <a:defRPr sz="1600">
          <a:solidFill>
            <a:schemeClr val="tx2"/>
          </a:solidFill>
          <a:latin typeface="Helvetica 75" pitchFamily="34" charset="0"/>
          <a:ea typeface="ＭＳ Ｐゴシック" pitchFamily="34" charset="-128"/>
        </a:defRPr>
      </a:lvl3pPr>
      <a:lvl4pPr algn="l" defTabSz="514350" rtl="0" eaLnBrk="1" fontAlgn="base" hangingPunct="1">
        <a:lnSpc>
          <a:spcPct val="90000"/>
        </a:lnSpc>
        <a:spcBef>
          <a:spcPct val="0"/>
        </a:spcBef>
        <a:spcAft>
          <a:spcPts val="1200"/>
        </a:spcAft>
        <a:defRPr sz="1600">
          <a:solidFill>
            <a:schemeClr val="tx2"/>
          </a:solidFill>
          <a:latin typeface="Helvetica 75" pitchFamily="34" charset="0"/>
          <a:ea typeface="ＭＳ Ｐゴシック" pitchFamily="34" charset="-128"/>
        </a:defRPr>
      </a:lvl4pPr>
      <a:lvl5pPr algn="l" defTabSz="514350" rtl="0" eaLnBrk="1" fontAlgn="base" hangingPunct="1">
        <a:lnSpc>
          <a:spcPct val="90000"/>
        </a:lnSpc>
        <a:spcBef>
          <a:spcPct val="0"/>
        </a:spcBef>
        <a:spcAft>
          <a:spcPts val="1200"/>
        </a:spcAft>
        <a:defRPr sz="1600">
          <a:solidFill>
            <a:schemeClr val="tx2"/>
          </a:solidFill>
          <a:latin typeface="Helvetica 75" pitchFamily="34" charset="0"/>
          <a:ea typeface="ＭＳ Ｐゴシック" pitchFamily="34" charset="-128"/>
        </a:defRPr>
      </a:lvl5pPr>
      <a:lvl6pPr marL="457200" algn="l" defTabSz="514350" rtl="0" eaLnBrk="1" fontAlgn="base" hangingPunct="1">
        <a:lnSpc>
          <a:spcPct val="90000"/>
        </a:lnSpc>
        <a:spcBef>
          <a:spcPct val="0"/>
        </a:spcBef>
        <a:spcAft>
          <a:spcPts val="1200"/>
        </a:spcAft>
        <a:defRPr sz="1600">
          <a:solidFill>
            <a:schemeClr val="tx2"/>
          </a:solidFill>
          <a:latin typeface="Helvetica 75" pitchFamily="34" charset="0"/>
          <a:ea typeface="ＭＳ Ｐゴシック" pitchFamily="34" charset="-128"/>
        </a:defRPr>
      </a:lvl6pPr>
      <a:lvl7pPr marL="914400" algn="l" defTabSz="514350" rtl="0" eaLnBrk="1" fontAlgn="base" hangingPunct="1">
        <a:lnSpc>
          <a:spcPct val="90000"/>
        </a:lnSpc>
        <a:spcBef>
          <a:spcPct val="0"/>
        </a:spcBef>
        <a:spcAft>
          <a:spcPts val="1200"/>
        </a:spcAft>
        <a:defRPr sz="1600">
          <a:solidFill>
            <a:schemeClr val="tx2"/>
          </a:solidFill>
          <a:latin typeface="Helvetica 75" pitchFamily="34" charset="0"/>
          <a:ea typeface="ＭＳ Ｐゴシック" pitchFamily="34" charset="-128"/>
        </a:defRPr>
      </a:lvl7pPr>
      <a:lvl8pPr marL="1371600" algn="l" defTabSz="514350" rtl="0" eaLnBrk="1" fontAlgn="base" hangingPunct="1">
        <a:lnSpc>
          <a:spcPct val="90000"/>
        </a:lnSpc>
        <a:spcBef>
          <a:spcPct val="0"/>
        </a:spcBef>
        <a:spcAft>
          <a:spcPts val="1200"/>
        </a:spcAft>
        <a:defRPr sz="1600">
          <a:solidFill>
            <a:schemeClr val="tx2"/>
          </a:solidFill>
          <a:latin typeface="Helvetica 75" pitchFamily="34" charset="0"/>
          <a:ea typeface="ＭＳ Ｐゴシック" pitchFamily="34" charset="-128"/>
        </a:defRPr>
      </a:lvl8pPr>
      <a:lvl9pPr marL="1828800" algn="l" defTabSz="514350" rtl="0" eaLnBrk="1" fontAlgn="base" hangingPunct="1">
        <a:lnSpc>
          <a:spcPct val="90000"/>
        </a:lnSpc>
        <a:spcBef>
          <a:spcPct val="0"/>
        </a:spcBef>
        <a:spcAft>
          <a:spcPts val="1200"/>
        </a:spcAft>
        <a:defRPr sz="1600">
          <a:solidFill>
            <a:schemeClr val="tx2"/>
          </a:solidFill>
          <a:latin typeface="Helvetica 75" pitchFamily="34" charset="0"/>
          <a:ea typeface="ＭＳ Ｐゴシック" pitchFamily="34" charset="-128"/>
        </a:defRPr>
      </a:lvl9pPr>
    </p:titleStyle>
    <p:bodyStyle>
      <a:lvl1pPr algn="l" defTabSz="514350" rtl="0" eaLnBrk="1" fontAlgn="base" hangingPunct="1">
        <a:lnSpc>
          <a:spcPct val="90000"/>
        </a:lnSpc>
        <a:spcBef>
          <a:spcPct val="0"/>
        </a:spcBef>
        <a:spcAft>
          <a:spcPts val="800"/>
        </a:spcAft>
        <a:buFont typeface="Arial" pitchFamily="34" charset="0"/>
        <a:defRPr sz="1400" kern="1200" baseline="0">
          <a:solidFill>
            <a:srgbClr val="FF6600"/>
          </a:solidFill>
          <a:latin typeface="Helvetica 75 Bold" panose="020B0804020202020204" pitchFamily="34" charset="0"/>
          <a:ea typeface="ＭＳ Ｐゴシック" pitchFamily="34" charset="-128"/>
          <a:cs typeface="+mn-cs"/>
        </a:defRPr>
      </a:lvl1pPr>
      <a:lvl2pPr algn="l" defTabSz="514350" rtl="0" eaLnBrk="1" fontAlgn="base" hangingPunct="1">
        <a:lnSpc>
          <a:spcPct val="90000"/>
        </a:lnSpc>
        <a:spcBef>
          <a:spcPct val="0"/>
        </a:spcBef>
        <a:spcAft>
          <a:spcPts val="800"/>
        </a:spcAft>
        <a:buFont typeface="Arial" pitchFamily="34" charset="0"/>
        <a:defRPr sz="1400" kern="1200">
          <a:solidFill>
            <a:schemeClr val="bg1"/>
          </a:solidFill>
          <a:latin typeface="Helvetica 75 Bold" panose="020B0804020202020204" pitchFamily="34" charset="0"/>
          <a:ea typeface="ＭＳ Ｐゴシック" pitchFamily="34" charset="-128"/>
          <a:cs typeface="+mn-cs"/>
        </a:defRPr>
      </a:lvl2pPr>
      <a:lvl3pPr marL="133350" indent="-133350" algn="l" defTabSz="514350" rtl="0" eaLnBrk="1" fontAlgn="base" hangingPunct="1">
        <a:lnSpc>
          <a:spcPct val="90000"/>
        </a:lnSpc>
        <a:spcBef>
          <a:spcPct val="0"/>
        </a:spcBef>
        <a:spcAft>
          <a:spcPts val="800"/>
        </a:spcAft>
        <a:buClr>
          <a:schemeClr val="bg1"/>
        </a:buClr>
        <a:buFont typeface="Helvetica 75" panose="020B0804020202020204" pitchFamily="34" charset="0"/>
        <a:buChar char="−"/>
        <a:defRPr sz="1400" kern="1200">
          <a:solidFill>
            <a:schemeClr val="bg1"/>
          </a:solidFill>
          <a:latin typeface="Helvetica 75 Bold" panose="020B0804020202020204" pitchFamily="34" charset="0"/>
          <a:ea typeface="ＭＳ Ｐゴシック" pitchFamily="34" charset="-128"/>
          <a:cs typeface="+mn-cs"/>
        </a:defRPr>
      </a:lvl3pPr>
      <a:lvl4pPr marL="271463" indent="-134938" algn="l" defTabSz="514350" rtl="0" eaLnBrk="1" fontAlgn="base" hangingPunct="1">
        <a:lnSpc>
          <a:spcPct val="90000"/>
        </a:lnSpc>
        <a:spcBef>
          <a:spcPct val="0"/>
        </a:spcBef>
        <a:spcAft>
          <a:spcPts val="800"/>
        </a:spcAft>
        <a:buClr>
          <a:schemeClr val="bg1"/>
        </a:buClr>
        <a:buFont typeface="Helvetica 75" panose="020B0804020202020204" pitchFamily="34" charset="0"/>
        <a:buChar char="−"/>
        <a:defRPr sz="1400" kern="1200">
          <a:solidFill>
            <a:schemeClr val="bg1"/>
          </a:solidFill>
          <a:latin typeface="Helvetica 75 Bold" panose="020B0804020202020204" pitchFamily="34" charset="0"/>
          <a:ea typeface="ＭＳ Ｐゴシック" pitchFamily="34" charset="-128"/>
          <a:cs typeface="+mn-cs"/>
        </a:defRPr>
      </a:lvl4pPr>
      <a:lvl5pPr marL="406400" indent="-134938" algn="l" defTabSz="514350" rtl="0" eaLnBrk="1" fontAlgn="base" hangingPunct="1">
        <a:lnSpc>
          <a:spcPct val="90000"/>
        </a:lnSpc>
        <a:spcBef>
          <a:spcPct val="0"/>
        </a:spcBef>
        <a:spcAft>
          <a:spcPts val="800"/>
        </a:spcAft>
        <a:buClr>
          <a:schemeClr val="bg1"/>
        </a:buClr>
        <a:buFont typeface="Helvetica 75" panose="020B0804020202020204" pitchFamily="34" charset="0"/>
        <a:buChar char="−"/>
        <a:defRPr sz="1400" kern="1200">
          <a:solidFill>
            <a:schemeClr val="bg1"/>
          </a:solidFill>
          <a:latin typeface="Helvetica 75 Bold" panose="020B0804020202020204" pitchFamily="34" charset="0"/>
          <a:ea typeface="ＭＳ Ｐゴシック" pitchFamily="34" charset="-128"/>
          <a:cs typeface="+mn-cs"/>
        </a:defRPr>
      </a:lvl5pPr>
      <a:lvl6pPr marL="141446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67163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92881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18598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3pPr>
      <a:lvl4pPr marL="77152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28587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54305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80022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t 1" hidden="1"/>
          <p:cNvGraphicFramePr>
            <a:graphicFrameLocks noChangeAspect="1"/>
          </p:cNvGraphicFramePr>
          <p:nvPr>
            <p:custDataLst>
              <p:tags r:id="rId12"/>
            </p:custDataLst>
          </p:nvPr>
        </p:nvGraphicFramePr>
        <p:xfrm>
          <a:off x="1599" y="1590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e think-cell" r:id="rId13" imgW="360" imgH="360" progId="TCLayout.ActiveDocument.1">
                  <p:embed/>
                </p:oleObj>
              </mc:Choice>
              <mc:Fallback>
                <p:oleObj name="Diapositive think-cell" r:id="rId13" imgW="360" imgH="360" progId="TCLayout.ActiveDocument.1">
                  <p:embed/>
                  <p:pic>
                    <p:nvPicPr>
                      <p:cNvPr id="1026" name="Objet 1" hidden="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99" y="1590"/>
                        <a:ext cx="1587" cy="15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339725" y="339729"/>
            <a:ext cx="8470900" cy="620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en-US"/>
              <a:t>Cliquez ici pour saisir le titre principal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336551" y="1304925"/>
            <a:ext cx="8474075" cy="3162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en-US"/>
              <a:t>Modifiez le texte du masque</a:t>
            </a:r>
          </a:p>
          <a:p>
            <a:pPr lvl="1"/>
            <a:r>
              <a:rPr lang="fr-FR" altLang="en-US"/>
              <a:t>Deuxième niveau</a:t>
            </a:r>
          </a:p>
          <a:p>
            <a:pPr lvl="2"/>
            <a:r>
              <a:rPr lang="fr-FR" altLang="en-US"/>
              <a:t>Troisième niveau</a:t>
            </a:r>
          </a:p>
          <a:p>
            <a:pPr lvl="3"/>
            <a:r>
              <a:rPr lang="fr-FR" altLang="en-US"/>
              <a:t>Quatrième niveau</a:t>
            </a:r>
          </a:p>
          <a:p>
            <a:pPr lvl="4"/>
            <a:r>
              <a:rPr lang="fr-FR" altLang="en-US"/>
              <a:t>Cinquième niveau</a:t>
            </a:r>
            <a:endParaRPr lang="en-GB" altLang="en-US"/>
          </a:p>
        </p:txBody>
      </p:sp>
      <p:sp>
        <p:nvSpPr>
          <p:cNvPr id="4" name="Text Placeholder 10"/>
          <p:cNvSpPr txBox="1">
            <a:spLocks/>
          </p:cNvSpPr>
          <p:nvPr/>
        </p:nvSpPr>
        <p:spPr>
          <a:xfrm>
            <a:off x="38831" y="4769712"/>
            <a:ext cx="274638" cy="334962"/>
          </a:xfrm>
          <a:prstGeom prst="rect">
            <a:avLst/>
          </a:prstGeom>
        </p:spPr>
        <p:txBody>
          <a:bodyPr lIns="0" tIns="0" rIns="0" bIns="0" anchor="b">
            <a:normAutofit/>
          </a:bodyPr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tx1"/>
              </a:buClr>
              <a:buSzTx/>
              <a:buFont typeface="Helvetica 75" panose="020B0804020202020204" pitchFamily="34" charset="0"/>
              <a:buNone/>
              <a:tabLst/>
              <a:defRPr lang="fr-FR" sz="1200" kern="1200" baseline="0" dirty="0" smtClean="0">
                <a:solidFill>
                  <a:schemeClr val="tx1">
                    <a:lumMod val="50000"/>
                  </a:schemeClr>
                </a:solidFill>
                <a:latin typeface="Helvetica 75" panose="020B0804020202020204" pitchFamily="34" charset="0"/>
                <a:ea typeface="+mn-ea"/>
                <a:cs typeface="+mn-cs"/>
              </a:defRPr>
            </a:lvl1pPr>
            <a:lvl2pPr marL="688975" indent="-231775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baseline="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2pPr>
            <a:lvl3pPr marL="1244600" indent="-28575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baseline="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3pPr>
            <a:lvl4pPr marL="1663700" indent="-28575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4pPr>
            <a:lvl5pPr marL="2251075" indent="-59690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dirty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85000"/>
              </a:lnSpc>
              <a:spcAft>
                <a:spcPts val="1200"/>
              </a:spcAft>
              <a:buClr>
                <a:srgbClr val="FFFFFF"/>
              </a:buClr>
              <a:defRPr/>
            </a:pPr>
            <a:fld id="{D27C1FF7-1E3B-4D9A-A7F4-A4160505608C}" type="slidenum">
              <a:rPr lang="en-GB" sz="800">
                <a:solidFill>
                  <a:srgbClr val="000000"/>
                </a:solidFill>
                <a:latin typeface="Helvetica 75 Bold" panose="020B0804020202020204" pitchFamily="34" charset="0"/>
              </a:rPr>
              <a:pPr>
                <a:lnSpc>
                  <a:spcPct val="85000"/>
                </a:lnSpc>
                <a:spcAft>
                  <a:spcPts val="1200"/>
                </a:spcAft>
                <a:buClr>
                  <a:srgbClr val="FFFFFF"/>
                </a:buClr>
                <a:defRPr/>
              </a:pPr>
              <a:t>‹#›</a:t>
            </a:fld>
            <a:endParaRPr lang="en-GB" sz="800" dirty="0">
              <a:solidFill>
                <a:srgbClr val="000000"/>
              </a:solidFill>
              <a:latin typeface="Helvetica 75 Bold" panose="020B08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602483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4674" r:id="rId1"/>
    <p:sldLayoutId id="2147484675" r:id="rId2"/>
    <p:sldLayoutId id="2147484676" r:id="rId3"/>
    <p:sldLayoutId id="2147484677" r:id="rId4"/>
    <p:sldLayoutId id="2147484678" r:id="rId5"/>
    <p:sldLayoutId id="2147484679" r:id="rId6"/>
    <p:sldLayoutId id="2147484680" r:id="rId7"/>
    <p:sldLayoutId id="2147484681" r:id="rId8"/>
    <p:sldLayoutId id="2147484682" r:id="rId9"/>
    <p:sldLayoutId id="2147484683" r:id="rId10"/>
  </p:sldLayoutIdLst>
  <p:transition spd="med">
    <p:fade/>
  </p:transition>
  <p:hf hdr="0"/>
  <p:txStyles>
    <p:titleStyle>
      <a:lvl1pPr algn="l" defTabSz="513755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000" kern="1200">
          <a:solidFill>
            <a:srgbClr val="FF6600"/>
          </a:solidFill>
          <a:latin typeface="Helvetica 75 Bold" panose="020B0804020202020204" pitchFamily="34" charset="0"/>
          <a:ea typeface="ＭＳ Ｐゴシック" pitchFamily="34" charset="-128"/>
          <a:cs typeface="+mj-cs"/>
        </a:defRPr>
      </a:lvl1pPr>
      <a:lvl2pPr algn="l" defTabSz="513755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000">
          <a:solidFill>
            <a:srgbClr val="FF6600"/>
          </a:solidFill>
          <a:latin typeface="Helvetica 75 Bold" pitchFamily="34" charset="0"/>
          <a:ea typeface="ＭＳ Ｐゴシック" pitchFamily="34" charset="-128"/>
        </a:defRPr>
      </a:lvl2pPr>
      <a:lvl3pPr algn="l" defTabSz="513755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000">
          <a:solidFill>
            <a:srgbClr val="FF6600"/>
          </a:solidFill>
          <a:latin typeface="Helvetica 75 Bold" pitchFamily="34" charset="0"/>
          <a:ea typeface="ＭＳ Ｐゴシック" pitchFamily="34" charset="-128"/>
        </a:defRPr>
      </a:lvl3pPr>
      <a:lvl4pPr algn="l" defTabSz="513755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000">
          <a:solidFill>
            <a:srgbClr val="FF6600"/>
          </a:solidFill>
          <a:latin typeface="Helvetica 75 Bold" pitchFamily="34" charset="0"/>
          <a:ea typeface="ＭＳ Ｐゴシック" pitchFamily="34" charset="-128"/>
        </a:defRPr>
      </a:lvl4pPr>
      <a:lvl5pPr algn="l" defTabSz="513755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000">
          <a:solidFill>
            <a:srgbClr val="FF6600"/>
          </a:solidFill>
          <a:latin typeface="Helvetica 75 Bold" pitchFamily="34" charset="0"/>
          <a:ea typeface="ＭＳ Ｐゴシック" pitchFamily="34" charset="-128"/>
        </a:defRPr>
      </a:lvl5pPr>
      <a:lvl6pPr marL="456669" algn="l" defTabSz="513755" rtl="0" eaLnBrk="1" fontAlgn="base" hangingPunct="1">
        <a:lnSpc>
          <a:spcPct val="90000"/>
        </a:lnSpc>
        <a:spcBef>
          <a:spcPct val="0"/>
        </a:spcBef>
        <a:spcAft>
          <a:spcPts val="1200"/>
        </a:spcAft>
        <a:defRPr sz="1600">
          <a:solidFill>
            <a:schemeClr val="tx2"/>
          </a:solidFill>
          <a:latin typeface="Helvetica 75" pitchFamily="34" charset="0"/>
          <a:ea typeface="ＭＳ Ｐゴシック" pitchFamily="34" charset="-128"/>
        </a:defRPr>
      </a:lvl6pPr>
      <a:lvl7pPr marL="913337" algn="l" defTabSz="513755" rtl="0" eaLnBrk="1" fontAlgn="base" hangingPunct="1">
        <a:lnSpc>
          <a:spcPct val="90000"/>
        </a:lnSpc>
        <a:spcBef>
          <a:spcPct val="0"/>
        </a:spcBef>
        <a:spcAft>
          <a:spcPts val="1200"/>
        </a:spcAft>
        <a:defRPr sz="1600">
          <a:solidFill>
            <a:schemeClr val="tx2"/>
          </a:solidFill>
          <a:latin typeface="Helvetica 75" pitchFamily="34" charset="0"/>
          <a:ea typeface="ＭＳ Ｐゴシック" pitchFamily="34" charset="-128"/>
        </a:defRPr>
      </a:lvl7pPr>
      <a:lvl8pPr marL="1370006" algn="l" defTabSz="513755" rtl="0" eaLnBrk="1" fontAlgn="base" hangingPunct="1">
        <a:lnSpc>
          <a:spcPct val="90000"/>
        </a:lnSpc>
        <a:spcBef>
          <a:spcPct val="0"/>
        </a:spcBef>
        <a:spcAft>
          <a:spcPts val="1200"/>
        </a:spcAft>
        <a:defRPr sz="1600">
          <a:solidFill>
            <a:schemeClr val="tx2"/>
          </a:solidFill>
          <a:latin typeface="Helvetica 75" pitchFamily="34" charset="0"/>
          <a:ea typeface="ＭＳ Ｐゴシック" pitchFamily="34" charset="-128"/>
        </a:defRPr>
      </a:lvl8pPr>
      <a:lvl9pPr marL="1826675" algn="l" defTabSz="513755" rtl="0" eaLnBrk="1" fontAlgn="base" hangingPunct="1">
        <a:lnSpc>
          <a:spcPct val="90000"/>
        </a:lnSpc>
        <a:spcBef>
          <a:spcPct val="0"/>
        </a:spcBef>
        <a:spcAft>
          <a:spcPts val="1200"/>
        </a:spcAft>
        <a:defRPr sz="1600">
          <a:solidFill>
            <a:schemeClr val="tx2"/>
          </a:solidFill>
          <a:latin typeface="Helvetica 75" pitchFamily="34" charset="0"/>
          <a:ea typeface="ＭＳ Ｐゴシック" pitchFamily="34" charset="-128"/>
        </a:defRPr>
      </a:lvl9pPr>
    </p:titleStyle>
    <p:bodyStyle>
      <a:lvl1pPr algn="l" defTabSz="513755" rtl="0" eaLnBrk="1" fontAlgn="base" hangingPunct="1">
        <a:lnSpc>
          <a:spcPct val="90000"/>
        </a:lnSpc>
        <a:spcBef>
          <a:spcPct val="0"/>
        </a:spcBef>
        <a:spcAft>
          <a:spcPts val="800"/>
        </a:spcAft>
        <a:buFont typeface="Arial" charset="0"/>
        <a:defRPr sz="1400" kern="1200">
          <a:solidFill>
            <a:srgbClr val="FF6600"/>
          </a:solidFill>
          <a:latin typeface="Helvetica 75 Bold" panose="020B0804020202020204" pitchFamily="34" charset="0"/>
          <a:ea typeface="ＭＳ Ｐゴシック" pitchFamily="34" charset="-128"/>
          <a:cs typeface="+mn-cs"/>
        </a:defRPr>
      </a:lvl1pPr>
      <a:lvl2pPr algn="l" defTabSz="513755" rtl="0" eaLnBrk="1" fontAlgn="base" hangingPunct="1">
        <a:lnSpc>
          <a:spcPct val="90000"/>
        </a:lnSpc>
        <a:spcBef>
          <a:spcPct val="0"/>
        </a:spcBef>
        <a:spcAft>
          <a:spcPts val="800"/>
        </a:spcAft>
        <a:buFont typeface="Arial" charset="0"/>
        <a:defRPr sz="1400" kern="1200">
          <a:solidFill>
            <a:schemeClr val="tx1"/>
          </a:solidFill>
          <a:latin typeface="Helvetica 75 Bold" panose="020B0804020202020204" pitchFamily="34" charset="0"/>
          <a:ea typeface="ＭＳ Ｐゴシック" pitchFamily="34" charset="-128"/>
          <a:cs typeface="+mn-cs"/>
        </a:defRPr>
      </a:lvl2pPr>
      <a:lvl3pPr marL="133197" indent="-133197" algn="l" defTabSz="513755" rtl="0" eaLnBrk="1" fontAlgn="base" hangingPunct="1">
        <a:lnSpc>
          <a:spcPct val="90000"/>
        </a:lnSpc>
        <a:spcBef>
          <a:spcPct val="0"/>
        </a:spcBef>
        <a:spcAft>
          <a:spcPts val="800"/>
        </a:spcAft>
        <a:buClr>
          <a:schemeClr val="tx1"/>
        </a:buClr>
        <a:buFont typeface="Helvetica 75" pitchFamily="34" charset="0"/>
        <a:buChar char="−"/>
        <a:defRPr sz="1400" kern="1200">
          <a:solidFill>
            <a:schemeClr val="tx1"/>
          </a:solidFill>
          <a:latin typeface="Helvetica 75 Bold" panose="020B0804020202020204" pitchFamily="34" charset="0"/>
          <a:ea typeface="ＭＳ Ｐゴシック" pitchFamily="34" charset="-128"/>
          <a:cs typeface="+mn-cs"/>
        </a:defRPr>
      </a:lvl3pPr>
      <a:lvl4pPr marL="271147" indent="-134783" algn="l" defTabSz="513755" rtl="0" eaLnBrk="1" fontAlgn="base" hangingPunct="1">
        <a:lnSpc>
          <a:spcPct val="90000"/>
        </a:lnSpc>
        <a:spcBef>
          <a:spcPct val="0"/>
        </a:spcBef>
        <a:spcAft>
          <a:spcPts val="800"/>
        </a:spcAft>
        <a:buClr>
          <a:schemeClr val="tx1"/>
        </a:buClr>
        <a:buFont typeface="Helvetica 75" pitchFamily="34" charset="0"/>
        <a:buChar char="−"/>
        <a:defRPr sz="1400" kern="1200">
          <a:solidFill>
            <a:schemeClr val="tx1"/>
          </a:solidFill>
          <a:latin typeface="Helvetica 75 Bold" panose="020B0804020202020204" pitchFamily="34" charset="0"/>
          <a:ea typeface="ＭＳ Ｐゴシック" pitchFamily="34" charset="-128"/>
          <a:cs typeface="+mn-cs"/>
        </a:defRPr>
      </a:lvl4pPr>
      <a:lvl5pPr marL="405930" indent="-134783" algn="l" defTabSz="513755" rtl="0" eaLnBrk="1" fontAlgn="base" hangingPunct="1">
        <a:lnSpc>
          <a:spcPct val="90000"/>
        </a:lnSpc>
        <a:spcBef>
          <a:spcPct val="0"/>
        </a:spcBef>
        <a:spcAft>
          <a:spcPts val="800"/>
        </a:spcAft>
        <a:buClr>
          <a:schemeClr val="tx1"/>
        </a:buClr>
        <a:buFont typeface="Helvetica 75" pitchFamily="34" charset="0"/>
        <a:buChar char="−"/>
        <a:defRPr sz="1400" kern="1200">
          <a:solidFill>
            <a:schemeClr val="tx1"/>
          </a:solidFill>
          <a:latin typeface="Helvetica 75 Bold" panose="020B0804020202020204" pitchFamily="34" charset="0"/>
          <a:ea typeface="ＭＳ Ｐゴシック" pitchFamily="34" charset="-128"/>
          <a:cs typeface="+mn-cs"/>
        </a:defRPr>
      </a:lvl5pPr>
      <a:lvl6pPr marL="1412819" indent="-128440" algn="l" defTabSz="513755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6pPr>
      <a:lvl7pPr marL="1669696" indent="-128440" algn="l" defTabSz="513755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6573" indent="-128440" algn="l" defTabSz="513755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8pPr>
      <a:lvl9pPr marL="2183453" indent="-128440" algn="l" defTabSz="513755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13755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1pPr>
      <a:lvl2pPr marL="256878" algn="l" defTabSz="513755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2pPr>
      <a:lvl3pPr marL="513755" algn="l" defTabSz="513755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3pPr>
      <a:lvl4pPr marL="770630" algn="l" defTabSz="513755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4pPr>
      <a:lvl5pPr marL="1027505" algn="l" defTabSz="513755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5pPr>
      <a:lvl6pPr marL="1284383" algn="l" defTabSz="513755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6pPr>
      <a:lvl7pPr marL="1541258" algn="l" defTabSz="513755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7pPr>
      <a:lvl8pPr marL="1798131" algn="l" defTabSz="513755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8pPr>
      <a:lvl9pPr marL="2055011" algn="l" defTabSz="513755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011238" y="1329929"/>
            <a:ext cx="7808912" cy="29158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fr-FR"/>
              <a:t>Click to edit Master text styles</a:t>
            </a:r>
          </a:p>
          <a:p>
            <a:pPr lvl="1"/>
            <a:r>
              <a:rPr lang="en-GB" altLang="fr-FR"/>
              <a:t>Second level</a:t>
            </a:r>
          </a:p>
          <a:p>
            <a:pPr lvl="2"/>
            <a:r>
              <a:rPr lang="en-GB" altLang="fr-FR"/>
              <a:t>Third level</a:t>
            </a:r>
          </a:p>
          <a:p>
            <a:pPr lvl="3"/>
            <a:r>
              <a:rPr lang="en-GB" altLang="fr-FR"/>
              <a:t>Fourth level</a:t>
            </a:r>
          </a:p>
          <a:p>
            <a:pPr lvl="4"/>
            <a:r>
              <a:rPr lang="en-GB" altLang="fr-FR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011238" y="303610"/>
            <a:ext cx="7808912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fr-FR"/>
              <a:t>Click to edit Master title style</a:t>
            </a:r>
          </a:p>
        </p:txBody>
      </p:sp>
      <p:sp>
        <p:nvSpPr>
          <p:cNvPr id="1028" name="Rectangle 758"/>
          <p:cNvSpPr>
            <a:spLocks noChangeArrowheads="1"/>
          </p:cNvSpPr>
          <p:nvPr/>
        </p:nvSpPr>
        <p:spPr bwMode="auto">
          <a:xfrm>
            <a:off x="-232866" y="4931298"/>
            <a:ext cx="736600" cy="16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Helvetica 45 Light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Helvetica 45 Light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Helvetica 45 Light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Helvetica 45 Light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Helvetica 45 Light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Helvetica 45 Light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Helvetica 45 Light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Helvetica 45 Light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Helvetica 45 Light" pitchFamily="34" charset="0"/>
              </a:defRPr>
            </a:lvl9pPr>
          </a:lstStyle>
          <a:p>
            <a:pPr algn="ctr" defTabSz="914400" eaLnBrk="1" hangingPunct="1"/>
            <a:fld id="{0E72F638-4FF3-4B1C-82A2-AF49BFB0D10C}" type="slidenum">
              <a:rPr lang="en-GB" altLang="fr-FR" sz="800">
                <a:solidFill>
                  <a:srgbClr val="000000"/>
                </a:solidFill>
                <a:latin typeface="Helvetica 55 Roman" pitchFamily="2" charset="0"/>
              </a:rPr>
              <a:pPr algn="ctr" defTabSz="914400" eaLnBrk="1" hangingPunct="1"/>
              <a:t>‹#›</a:t>
            </a:fld>
            <a:endParaRPr lang="en-GB" altLang="fr-FR" sz="800" dirty="0">
              <a:solidFill>
                <a:srgbClr val="000000"/>
              </a:solidFill>
              <a:latin typeface="Helvetica 55 Roman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23617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686" r:id="rId1"/>
    <p:sldLayoutId id="2147484687" r:id="rId2"/>
    <p:sldLayoutId id="2147484688" r:id="rId3"/>
    <p:sldLayoutId id="2147484689" r:id="rId4"/>
    <p:sldLayoutId id="2147484690" r:id="rId5"/>
    <p:sldLayoutId id="2147484691" r:id="rId6"/>
    <p:sldLayoutId id="2147484692" r:id="rId7"/>
    <p:sldLayoutId id="2147484693" r:id="rId8"/>
    <p:sldLayoutId id="2147484694" r:id="rId9"/>
    <p:sldLayoutId id="2147484695" r:id="rId10"/>
    <p:sldLayoutId id="2147484696" r:id="rId11"/>
    <p:sldLayoutId id="2147484697" r:id="rId12"/>
  </p:sldLayoutIdLst>
  <p:hf sldNum="0"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Helvetica 65 Medium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Helvetica 65 Medium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Helvetica 65 Medium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Helvetica 65 Medium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Helvetica 65 Medium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Helvetica 65 Medium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Helvetica 65 Medium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Helvetica 65 Medium" pitchFamily="34" charset="0"/>
        </a:defRPr>
      </a:lvl9pPr>
    </p:titleStyle>
    <p:bodyStyle>
      <a:lvl1pPr marL="193675" indent="-193675" algn="l" rtl="0" eaLnBrk="0" fontAlgn="base" hangingPunct="0">
        <a:spcBef>
          <a:spcPct val="0"/>
        </a:spcBef>
        <a:spcAft>
          <a:spcPct val="50000"/>
        </a:spcAft>
        <a:buClr>
          <a:schemeClr val="tx2"/>
        </a:buClr>
        <a:buSzPct val="70000"/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68350" indent="-285750" algn="l" rtl="0" eaLnBrk="0" fontAlgn="base" hangingPunct="0">
        <a:spcBef>
          <a:spcPct val="0"/>
        </a:spcBef>
        <a:spcAft>
          <a:spcPct val="25000"/>
        </a:spcAft>
        <a:buClr>
          <a:schemeClr val="tx1"/>
        </a:buClr>
        <a:buFont typeface="Helvetica 45 Light" pitchFamily="34" charset="0"/>
        <a:buChar char="–"/>
        <a:defRPr>
          <a:solidFill>
            <a:schemeClr val="tx1"/>
          </a:solidFill>
          <a:latin typeface="+mn-lt"/>
        </a:defRPr>
      </a:lvl2pPr>
      <a:lvl3pPr marL="1187450" indent="-228600" algn="l" rtl="0" eaLnBrk="0" fontAlgn="base" hangingPunct="0">
        <a:spcBef>
          <a:spcPct val="0"/>
        </a:spcBef>
        <a:spcAft>
          <a:spcPct val="25000"/>
        </a:spcAft>
        <a:buClr>
          <a:schemeClr val="tx1"/>
        </a:buClr>
        <a:buFont typeface="Helvetica 45 Light" pitchFamily="34" charset="0"/>
        <a:buChar char="–"/>
        <a:defRPr>
          <a:solidFill>
            <a:schemeClr val="tx1"/>
          </a:solidFill>
          <a:latin typeface="+mn-lt"/>
        </a:defRPr>
      </a:lvl3pPr>
      <a:lvl4pPr marL="1606550" indent="-228600" algn="l" rtl="0" eaLnBrk="0" fontAlgn="base" hangingPunct="0">
        <a:spcBef>
          <a:spcPct val="0"/>
        </a:spcBef>
        <a:spcAft>
          <a:spcPct val="25000"/>
        </a:spcAft>
        <a:buClr>
          <a:schemeClr val="tx1"/>
        </a:buClr>
        <a:buFont typeface="Helvetica 45 Light" pitchFamily="34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0"/>
        </a:spcBef>
        <a:spcAft>
          <a:spcPct val="25000"/>
        </a:spcAft>
        <a:buClr>
          <a:schemeClr val="tx1"/>
        </a:buClr>
        <a:buFont typeface="Helvetica 45 Light" pitchFamily="34" charset="0"/>
        <a:buChar char="–"/>
        <a:defRPr sz="16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0"/>
        </a:spcBef>
        <a:spcAft>
          <a:spcPct val="25000"/>
        </a:spcAft>
        <a:buClr>
          <a:schemeClr val="tx1"/>
        </a:buClr>
        <a:buFont typeface="Helvetica 45 Light" pitchFamily="34" charset="0"/>
        <a:buChar char="–"/>
        <a:defRPr sz="16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0"/>
        </a:spcBef>
        <a:spcAft>
          <a:spcPct val="25000"/>
        </a:spcAft>
        <a:buClr>
          <a:schemeClr val="tx1"/>
        </a:buClr>
        <a:buFont typeface="Helvetica 45 Light" pitchFamily="34" charset="0"/>
        <a:buChar char="–"/>
        <a:defRPr sz="16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0"/>
        </a:spcBef>
        <a:spcAft>
          <a:spcPct val="25000"/>
        </a:spcAft>
        <a:buClr>
          <a:schemeClr val="tx1"/>
        </a:buClr>
        <a:buFont typeface="Helvetica 45 Light" pitchFamily="34" charset="0"/>
        <a:buChar char="–"/>
        <a:defRPr sz="16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0"/>
        </a:spcBef>
        <a:spcAft>
          <a:spcPct val="25000"/>
        </a:spcAft>
        <a:buClr>
          <a:schemeClr val="tx1"/>
        </a:buClr>
        <a:buFont typeface="Helvetica 45 Light" pitchFamily="34" charset="0"/>
        <a:buChar char="–"/>
        <a:defRPr sz="1600">
          <a:solidFill>
            <a:schemeClr val="tx1"/>
          </a:solidFill>
          <a:latin typeface="+mn-lt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/>
          </p:cNvSpPr>
          <p:nvPr>
            <p:ph type="title"/>
          </p:nvPr>
        </p:nvSpPr>
        <p:spPr bwMode="auto">
          <a:xfrm>
            <a:off x="339725" y="339724"/>
            <a:ext cx="8470900" cy="621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en-US" noProof="0" dirty="0"/>
              <a:t>Cliquez ici pour saisir le titre principal</a:t>
            </a:r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336550" y="1304385"/>
            <a:ext cx="8474075" cy="31628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en-US" dirty="0"/>
              <a:t>Modifiez le texte du masque</a:t>
            </a:r>
          </a:p>
          <a:p>
            <a:pPr lvl="1"/>
            <a:r>
              <a:rPr lang="fr-FR" altLang="en-US" dirty="0"/>
              <a:t>Deuxième niveau</a:t>
            </a:r>
          </a:p>
          <a:p>
            <a:pPr lvl="2"/>
            <a:r>
              <a:rPr lang="fr-FR" altLang="en-US" dirty="0"/>
              <a:t>Troisième niveau</a:t>
            </a:r>
          </a:p>
          <a:p>
            <a:pPr lvl="3"/>
            <a:r>
              <a:rPr lang="fr-FR" altLang="en-US" dirty="0"/>
              <a:t>Quatrième niveau</a:t>
            </a:r>
          </a:p>
          <a:p>
            <a:pPr lvl="4"/>
            <a:r>
              <a:rPr lang="fr-FR" altLang="en-US" dirty="0"/>
              <a:t>Cinquième niveau</a:t>
            </a:r>
            <a:endParaRPr lang="en-GB" altLang="en-US" dirty="0"/>
          </a:p>
        </p:txBody>
      </p:sp>
      <p:sp>
        <p:nvSpPr>
          <p:cNvPr id="4" name="Text Placeholder 10"/>
          <p:cNvSpPr txBox="1">
            <a:spLocks/>
          </p:cNvSpPr>
          <p:nvPr/>
        </p:nvSpPr>
        <p:spPr>
          <a:xfrm>
            <a:off x="112777" y="4731990"/>
            <a:ext cx="275010" cy="334961"/>
          </a:xfrm>
          <a:prstGeom prst="rect">
            <a:avLst/>
          </a:prstGeom>
        </p:spPr>
        <p:txBody>
          <a:bodyPr wrap="square" lIns="0" tIns="0" rIns="0" bIns="0" anchor="b">
            <a:normAutofit/>
          </a:bodyPr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tx1"/>
              </a:buClr>
              <a:buSzTx/>
              <a:buFont typeface="Helvetica 75" panose="020B0804020202020204" pitchFamily="34" charset="0"/>
              <a:buNone/>
              <a:tabLst/>
              <a:defRPr lang="fr-FR" sz="1200" kern="1200" baseline="0" dirty="0" smtClean="0">
                <a:solidFill>
                  <a:schemeClr val="tx1">
                    <a:lumMod val="50000"/>
                  </a:schemeClr>
                </a:solidFill>
                <a:latin typeface="Helvetica 75" panose="020B0804020202020204" pitchFamily="34" charset="0"/>
                <a:ea typeface="+mn-ea"/>
                <a:cs typeface="+mn-cs"/>
              </a:defRPr>
            </a:lvl1pPr>
            <a:lvl2pPr marL="688975" indent="-231775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baseline="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2pPr>
            <a:lvl3pPr marL="1244600" indent="-28575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baseline="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3pPr>
            <a:lvl4pPr marL="1663700" indent="-28575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4pPr>
            <a:lvl5pPr marL="2251075" indent="-59690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dirty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85000"/>
              </a:lnSpc>
              <a:spcBef>
                <a:spcPct val="0"/>
              </a:spcBef>
              <a:spcAft>
                <a:spcPts val="1200"/>
              </a:spcAft>
              <a:buClr>
                <a:srgbClr val="FFFFFF"/>
              </a:buClr>
              <a:buSzTx/>
              <a:buFont typeface="Helvetica 75" panose="020B0804020202020204" pitchFamily="34" charset="0"/>
              <a:buNone/>
              <a:tabLst/>
              <a:defRPr/>
            </a:pPr>
            <a:fld id="{8702007A-2642-4DC4-A457-FD791426C840}" type="slidenum">
              <a:rPr kumimoji="0" lang="en-GB" sz="8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Helvetica 75 Bold" panose="020B0804020202020204" pitchFamily="34" charset="0"/>
                <a:ea typeface="+mn-ea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85000"/>
                </a:lnSpc>
                <a:spcBef>
                  <a:spcPct val="0"/>
                </a:spcBef>
                <a:spcAft>
                  <a:spcPts val="1200"/>
                </a:spcAft>
                <a:buClr>
                  <a:srgbClr val="FFFFFF"/>
                </a:buClr>
                <a:buSzTx/>
                <a:buFont typeface="Helvetica 75" panose="020B0804020202020204" pitchFamily="34" charset="0"/>
                <a:buNone/>
                <a:tabLst/>
                <a:defRPr/>
              </a:pPr>
              <a:t>‹#›</a:t>
            </a:fld>
            <a:endParaRPr kumimoji="0" lang="en-GB" sz="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Helvetica 75 Bold" panose="020B0804020202020204" pitchFamily="34" charset="0"/>
              <a:ea typeface="+mn-ea"/>
              <a:cs typeface="+mn-cs"/>
            </a:endParaRPr>
          </a:p>
        </p:txBody>
      </p:sp>
      <p:sp>
        <p:nvSpPr>
          <p:cNvPr id="5" name="Text Placeholder 10"/>
          <p:cNvSpPr txBox="1">
            <a:spLocks/>
          </p:cNvSpPr>
          <p:nvPr/>
        </p:nvSpPr>
        <p:spPr>
          <a:xfrm>
            <a:off x="379146" y="4731990"/>
            <a:ext cx="8151220" cy="339726"/>
          </a:xfrm>
          <a:prstGeom prst="rect">
            <a:avLst/>
          </a:prstGeom>
        </p:spPr>
        <p:txBody>
          <a:bodyPr wrap="square" lIns="0" tIns="0" rIns="0" bIns="0" anchor="b">
            <a:noAutofit/>
          </a:bodyPr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tx1"/>
              </a:buClr>
              <a:buSzTx/>
              <a:buFont typeface="Helvetica 75" panose="020B0804020202020204" pitchFamily="34" charset="0"/>
              <a:buNone/>
              <a:tabLst/>
              <a:defRPr lang="fr-FR" sz="1200" kern="1200" baseline="0" dirty="0" smtClean="0">
                <a:solidFill>
                  <a:schemeClr val="tx1">
                    <a:lumMod val="50000"/>
                  </a:schemeClr>
                </a:solidFill>
                <a:latin typeface="Helvetica 75" panose="020B0804020202020204" pitchFamily="34" charset="0"/>
                <a:ea typeface="+mn-ea"/>
                <a:cs typeface="+mn-cs"/>
              </a:defRPr>
            </a:lvl1pPr>
            <a:lvl2pPr marL="688975" indent="-231775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baseline="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2pPr>
            <a:lvl3pPr marL="1244600" indent="-28575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baseline="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3pPr>
            <a:lvl4pPr marL="1663700" indent="-28575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4pPr>
            <a:lvl5pPr marL="2251075" indent="-59690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dirty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85000"/>
              </a:lnSpc>
              <a:spcBef>
                <a:spcPct val="0"/>
              </a:spcBef>
              <a:spcAft>
                <a:spcPts val="1200"/>
              </a:spcAft>
              <a:buClr>
                <a:srgbClr val="FFFFFF"/>
              </a:buClr>
              <a:buSzTx/>
              <a:buFont typeface="Helvetica 75" panose="020B0804020202020204" pitchFamily="34" charset="0"/>
              <a:buNone/>
              <a:tabLst/>
              <a:defRPr/>
            </a:pPr>
            <a:r>
              <a:rPr kumimoji="0" lang="en-GB" sz="800" b="0" i="0" u="none" strike="noStrike" kern="1200" cap="none" spc="0" normalizeH="0" baseline="0" noProof="0" dirty="0">
                <a:ln>
                  <a:noFill/>
                </a:ln>
                <a:solidFill>
                  <a:srgbClr val="FF6600"/>
                </a:solidFill>
                <a:effectLst/>
                <a:uLnTx/>
                <a:uFillTx/>
                <a:latin typeface="Helvetica 75 Bold" panose="020B0804020202020204" pitchFamily="34" charset="0"/>
                <a:ea typeface="+mn-ea"/>
                <a:cs typeface="+mn-cs"/>
              </a:rPr>
              <a:t>Orange internal</a:t>
            </a:r>
          </a:p>
        </p:txBody>
      </p:sp>
    </p:spTree>
    <p:extLst>
      <p:ext uri="{BB962C8B-B14F-4D97-AF65-F5344CB8AC3E}">
        <p14:creationId xmlns:p14="http://schemas.microsoft.com/office/powerpoint/2010/main" val="173156839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4699" r:id="rId1"/>
    <p:sldLayoutId id="2147484700" r:id="rId2"/>
    <p:sldLayoutId id="2147484701" r:id="rId3"/>
    <p:sldLayoutId id="2147484702" r:id="rId4"/>
    <p:sldLayoutId id="2147484703" r:id="rId5"/>
    <p:sldLayoutId id="2147484704" r:id="rId6"/>
    <p:sldLayoutId id="2147484705" r:id="rId7"/>
    <p:sldLayoutId id="2147484706" r:id="rId8"/>
    <p:sldLayoutId id="2147484707" r:id="rId9"/>
  </p:sldLayoutIdLst>
  <p:transition spd="med">
    <p:fade/>
  </p:transition>
  <p:hf hdr="0"/>
  <p:txStyles>
    <p:titleStyle>
      <a:lvl1pPr algn="l" defTabSz="514350" rtl="0" eaLnBrk="1" fontAlgn="base" hangingPunct="1">
        <a:lnSpc>
          <a:spcPct val="90000"/>
        </a:lnSpc>
        <a:spcBef>
          <a:spcPct val="0"/>
        </a:spcBef>
        <a:spcAft>
          <a:spcPts val="0"/>
        </a:spcAft>
        <a:defRPr sz="2000" kern="1200">
          <a:solidFill>
            <a:srgbClr val="FF6600"/>
          </a:solidFill>
          <a:latin typeface="Helvetica 75 Bold" panose="020B0804020202020204" pitchFamily="34" charset="0"/>
          <a:ea typeface="ＭＳ Ｐゴシック" pitchFamily="34" charset="-128"/>
          <a:cs typeface="+mj-cs"/>
        </a:defRPr>
      </a:lvl1pPr>
      <a:lvl2pPr algn="l" defTabSz="514350" rtl="0" eaLnBrk="1" fontAlgn="base" hangingPunct="1">
        <a:lnSpc>
          <a:spcPct val="90000"/>
        </a:lnSpc>
        <a:spcBef>
          <a:spcPct val="0"/>
        </a:spcBef>
        <a:spcAft>
          <a:spcPts val="1200"/>
        </a:spcAft>
        <a:defRPr sz="1600">
          <a:solidFill>
            <a:schemeClr val="tx2"/>
          </a:solidFill>
          <a:latin typeface="Helvetica 75" pitchFamily="34" charset="0"/>
          <a:ea typeface="ＭＳ Ｐゴシック" pitchFamily="34" charset="-128"/>
        </a:defRPr>
      </a:lvl2pPr>
      <a:lvl3pPr algn="l" defTabSz="514350" rtl="0" eaLnBrk="1" fontAlgn="base" hangingPunct="1">
        <a:lnSpc>
          <a:spcPct val="90000"/>
        </a:lnSpc>
        <a:spcBef>
          <a:spcPct val="0"/>
        </a:spcBef>
        <a:spcAft>
          <a:spcPts val="1200"/>
        </a:spcAft>
        <a:defRPr sz="1600">
          <a:solidFill>
            <a:schemeClr val="tx2"/>
          </a:solidFill>
          <a:latin typeface="Helvetica 75" pitchFamily="34" charset="0"/>
          <a:ea typeface="ＭＳ Ｐゴシック" pitchFamily="34" charset="-128"/>
        </a:defRPr>
      </a:lvl3pPr>
      <a:lvl4pPr algn="l" defTabSz="514350" rtl="0" eaLnBrk="1" fontAlgn="base" hangingPunct="1">
        <a:lnSpc>
          <a:spcPct val="90000"/>
        </a:lnSpc>
        <a:spcBef>
          <a:spcPct val="0"/>
        </a:spcBef>
        <a:spcAft>
          <a:spcPts val="1200"/>
        </a:spcAft>
        <a:defRPr sz="1600">
          <a:solidFill>
            <a:schemeClr val="tx2"/>
          </a:solidFill>
          <a:latin typeface="Helvetica 75" pitchFamily="34" charset="0"/>
          <a:ea typeface="ＭＳ Ｐゴシック" pitchFamily="34" charset="-128"/>
        </a:defRPr>
      </a:lvl4pPr>
      <a:lvl5pPr algn="l" defTabSz="514350" rtl="0" eaLnBrk="1" fontAlgn="base" hangingPunct="1">
        <a:lnSpc>
          <a:spcPct val="90000"/>
        </a:lnSpc>
        <a:spcBef>
          <a:spcPct val="0"/>
        </a:spcBef>
        <a:spcAft>
          <a:spcPts val="1200"/>
        </a:spcAft>
        <a:defRPr sz="1600">
          <a:solidFill>
            <a:schemeClr val="tx2"/>
          </a:solidFill>
          <a:latin typeface="Helvetica 75" pitchFamily="34" charset="0"/>
          <a:ea typeface="ＭＳ Ｐゴシック" pitchFamily="34" charset="-128"/>
        </a:defRPr>
      </a:lvl5pPr>
      <a:lvl6pPr marL="457200" algn="l" defTabSz="514350" rtl="0" eaLnBrk="1" fontAlgn="base" hangingPunct="1">
        <a:lnSpc>
          <a:spcPct val="90000"/>
        </a:lnSpc>
        <a:spcBef>
          <a:spcPct val="0"/>
        </a:spcBef>
        <a:spcAft>
          <a:spcPts val="1200"/>
        </a:spcAft>
        <a:defRPr sz="1600">
          <a:solidFill>
            <a:schemeClr val="tx2"/>
          </a:solidFill>
          <a:latin typeface="Helvetica 75" pitchFamily="34" charset="0"/>
          <a:ea typeface="ＭＳ Ｐゴシック" pitchFamily="34" charset="-128"/>
        </a:defRPr>
      </a:lvl6pPr>
      <a:lvl7pPr marL="914400" algn="l" defTabSz="514350" rtl="0" eaLnBrk="1" fontAlgn="base" hangingPunct="1">
        <a:lnSpc>
          <a:spcPct val="90000"/>
        </a:lnSpc>
        <a:spcBef>
          <a:spcPct val="0"/>
        </a:spcBef>
        <a:spcAft>
          <a:spcPts val="1200"/>
        </a:spcAft>
        <a:defRPr sz="1600">
          <a:solidFill>
            <a:schemeClr val="tx2"/>
          </a:solidFill>
          <a:latin typeface="Helvetica 75" pitchFamily="34" charset="0"/>
          <a:ea typeface="ＭＳ Ｐゴシック" pitchFamily="34" charset="-128"/>
        </a:defRPr>
      </a:lvl7pPr>
      <a:lvl8pPr marL="1371600" algn="l" defTabSz="514350" rtl="0" eaLnBrk="1" fontAlgn="base" hangingPunct="1">
        <a:lnSpc>
          <a:spcPct val="90000"/>
        </a:lnSpc>
        <a:spcBef>
          <a:spcPct val="0"/>
        </a:spcBef>
        <a:spcAft>
          <a:spcPts val="1200"/>
        </a:spcAft>
        <a:defRPr sz="1600">
          <a:solidFill>
            <a:schemeClr val="tx2"/>
          </a:solidFill>
          <a:latin typeface="Helvetica 75" pitchFamily="34" charset="0"/>
          <a:ea typeface="ＭＳ Ｐゴシック" pitchFamily="34" charset="-128"/>
        </a:defRPr>
      </a:lvl8pPr>
      <a:lvl9pPr marL="1828800" algn="l" defTabSz="514350" rtl="0" eaLnBrk="1" fontAlgn="base" hangingPunct="1">
        <a:lnSpc>
          <a:spcPct val="90000"/>
        </a:lnSpc>
        <a:spcBef>
          <a:spcPct val="0"/>
        </a:spcBef>
        <a:spcAft>
          <a:spcPts val="1200"/>
        </a:spcAft>
        <a:defRPr sz="1600">
          <a:solidFill>
            <a:schemeClr val="tx2"/>
          </a:solidFill>
          <a:latin typeface="Helvetica 75" pitchFamily="34" charset="0"/>
          <a:ea typeface="ＭＳ Ｐゴシック" pitchFamily="34" charset="-128"/>
        </a:defRPr>
      </a:lvl9pPr>
    </p:titleStyle>
    <p:bodyStyle>
      <a:lvl1pPr algn="l" defTabSz="514350" rtl="0" eaLnBrk="1" fontAlgn="base" hangingPunct="1">
        <a:lnSpc>
          <a:spcPct val="90000"/>
        </a:lnSpc>
        <a:spcBef>
          <a:spcPct val="0"/>
        </a:spcBef>
        <a:spcAft>
          <a:spcPts val="800"/>
        </a:spcAft>
        <a:buFont typeface="Arial" pitchFamily="34" charset="0"/>
        <a:defRPr sz="1400" kern="1200" baseline="0">
          <a:solidFill>
            <a:srgbClr val="FF6600"/>
          </a:solidFill>
          <a:latin typeface="Helvetica 75 Bold" panose="020B0804020202020204" pitchFamily="34" charset="0"/>
          <a:ea typeface="ＭＳ Ｐゴシック" pitchFamily="34" charset="-128"/>
          <a:cs typeface="+mn-cs"/>
        </a:defRPr>
      </a:lvl1pPr>
      <a:lvl2pPr algn="l" defTabSz="514350" rtl="0" eaLnBrk="1" fontAlgn="base" hangingPunct="1">
        <a:lnSpc>
          <a:spcPct val="90000"/>
        </a:lnSpc>
        <a:spcBef>
          <a:spcPct val="0"/>
        </a:spcBef>
        <a:spcAft>
          <a:spcPts val="800"/>
        </a:spcAft>
        <a:buFont typeface="Arial" pitchFamily="34" charset="0"/>
        <a:defRPr sz="1400" kern="1200">
          <a:solidFill>
            <a:schemeClr val="bg1"/>
          </a:solidFill>
          <a:latin typeface="Helvetica 75 Bold" panose="020B0804020202020204" pitchFamily="34" charset="0"/>
          <a:ea typeface="ＭＳ Ｐゴシック" pitchFamily="34" charset="-128"/>
          <a:cs typeface="+mn-cs"/>
        </a:defRPr>
      </a:lvl2pPr>
      <a:lvl3pPr marL="133350" indent="-133350" algn="l" defTabSz="514350" rtl="0" eaLnBrk="1" fontAlgn="base" hangingPunct="1">
        <a:lnSpc>
          <a:spcPct val="90000"/>
        </a:lnSpc>
        <a:spcBef>
          <a:spcPct val="0"/>
        </a:spcBef>
        <a:spcAft>
          <a:spcPts val="800"/>
        </a:spcAft>
        <a:buClr>
          <a:schemeClr val="bg1"/>
        </a:buClr>
        <a:buFont typeface="Helvetica 75" panose="020B0804020202020204" pitchFamily="34" charset="0"/>
        <a:buChar char="−"/>
        <a:defRPr sz="1400" kern="1200">
          <a:solidFill>
            <a:schemeClr val="bg1"/>
          </a:solidFill>
          <a:latin typeface="Helvetica 75 Bold" panose="020B0804020202020204" pitchFamily="34" charset="0"/>
          <a:ea typeface="ＭＳ Ｐゴシック" pitchFamily="34" charset="-128"/>
          <a:cs typeface="+mn-cs"/>
        </a:defRPr>
      </a:lvl3pPr>
      <a:lvl4pPr marL="271463" indent="-134938" algn="l" defTabSz="514350" rtl="0" eaLnBrk="1" fontAlgn="base" hangingPunct="1">
        <a:lnSpc>
          <a:spcPct val="90000"/>
        </a:lnSpc>
        <a:spcBef>
          <a:spcPct val="0"/>
        </a:spcBef>
        <a:spcAft>
          <a:spcPts val="800"/>
        </a:spcAft>
        <a:buClr>
          <a:schemeClr val="bg1"/>
        </a:buClr>
        <a:buFont typeface="Helvetica 75" panose="020B0804020202020204" pitchFamily="34" charset="0"/>
        <a:buChar char="−"/>
        <a:defRPr sz="1400" kern="1200">
          <a:solidFill>
            <a:schemeClr val="bg1"/>
          </a:solidFill>
          <a:latin typeface="Helvetica 75 Bold" panose="020B0804020202020204" pitchFamily="34" charset="0"/>
          <a:ea typeface="ＭＳ Ｐゴシック" pitchFamily="34" charset="-128"/>
          <a:cs typeface="+mn-cs"/>
        </a:defRPr>
      </a:lvl4pPr>
      <a:lvl5pPr marL="406400" indent="-134938" algn="l" defTabSz="514350" rtl="0" eaLnBrk="1" fontAlgn="base" hangingPunct="1">
        <a:lnSpc>
          <a:spcPct val="90000"/>
        </a:lnSpc>
        <a:spcBef>
          <a:spcPct val="0"/>
        </a:spcBef>
        <a:spcAft>
          <a:spcPts val="800"/>
        </a:spcAft>
        <a:buClr>
          <a:schemeClr val="bg1"/>
        </a:buClr>
        <a:buFont typeface="Helvetica 75" panose="020B0804020202020204" pitchFamily="34" charset="0"/>
        <a:buChar char="−"/>
        <a:defRPr sz="1400" kern="1200">
          <a:solidFill>
            <a:schemeClr val="bg1"/>
          </a:solidFill>
          <a:latin typeface="Helvetica 75 Bold" panose="020B0804020202020204" pitchFamily="34" charset="0"/>
          <a:ea typeface="ＭＳ Ｐゴシック" pitchFamily="34" charset="-128"/>
          <a:cs typeface="+mn-cs"/>
        </a:defRPr>
      </a:lvl5pPr>
      <a:lvl6pPr marL="141446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67163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92881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18598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3pPr>
      <a:lvl4pPr marL="77152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28587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54305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80022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t 4" hidden="1"/>
          <p:cNvGraphicFramePr>
            <a:graphicFrameLocks noChangeAspect="1"/>
          </p:cNvGraphicFramePr>
          <p:nvPr userDrawn="1">
            <p:custDataLst>
              <p:tags r:id="rId8"/>
            </p:custDataLst>
            <p:extLst>
              <p:ext uri="{D42A27DB-BD31-4B8C-83A1-F6EECF244321}">
                <p14:modId xmlns:p14="http://schemas.microsoft.com/office/powerpoint/2010/main" val="3424187024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e think-cell" r:id="rId9" imgW="324" imgH="324" progId="TCLayout.ActiveDocument.1">
                  <p:embed/>
                </p:oleObj>
              </mc:Choice>
              <mc:Fallback>
                <p:oleObj name="Diapositive think-cell" r:id="rId9" imgW="324" imgH="324" progId="TCLayout.ActiveDocument.1">
                  <p:embed/>
                  <p:pic>
                    <p:nvPicPr>
                      <p:cNvPr id="5" name="Objet 4" hidden="1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14325" y="267494"/>
            <a:ext cx="8515350" cy="743744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fr-FR" noProof="0" dirty="0"/>
              <a:t>Cliquez pour modifier le titre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14325" y="1184275"/>
            <a:ext cx="8515350" cy="33655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fr-FR" noProof="0" dirty="0"/>
              <a:t>Cliquez pour modifier le texte</a:t>
            </a:r>
          </a:p>
          <a:p>
            <a:pPr lvl="1"/>
            <a:r>
              <a:rPr lang="fr-FR" noProof="0" dirty="0"/>
              <a:t>Deuxième niveau</a:t>
            </a:r>
          </a:p>
          <a:p>
            <a:pPr lvl="2"/>
            <a:r>
              <a:rPr lang="fr-FR" noProof="0" dirty="0"/>
              <a:t>Troisième niveau</a:t>
            </a:r>
          </a:p>
          <a:p>
            <a:pPr lvl="3"/>
            <a:r>
              <a:rPr lang="fr-FR" noProof="0" dirty="0"/>
              <a:t>Quatrième niveau</a:t>
            </a:r>
          </a:p>
          <a:p>
            <a:pPr lvl="4"/>
            <a:r>
              <a:rPr lang="fr-FR" noProof="0" dirty="0"/>
              <a:t>Cinquième niveau</a:t>
            </a:r>
          </a:p>
          <a:p>
            <a:pPr lvl="5"/>
            <a:r>
              <a:rPr lang="fr-FR" noProof="0" dirty="0"/>
              <a:t>Sixième niveau</a:t>
            </a:r>
          </a:p>
        </p:txBody>
      </p:sp>
    </p:spTree>
    <p:extLst>
      <p:ext uri="{BB962C8B-B14F-4D97-AF65-F5344CB8AC3E}">
        <p14:creationId xmlns:p14="http://schemas.microsoft.com/office/powerpoint/2010/main" val="5639570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709" r:id="rId1"/>
    <p:sldLayoutId id="2147484710" r:id="rId2"/>
    <p:sldLayoutId id="2147484711" r:id="rId3"/>
    <p:sldLayoutId id="2147484712" r:id="rId4"/>
    <p:sldLayoutId id="2147484713" r:id="rId5"/>
    <p:sldLayoutId id="2147484715" r:id="rId6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>
      <p:transition spd="med">
        <p:fade/>
      </p:transition>
    </mc:Fallback>
  </mc:AlternateContent>
  <p:hf sldNum="0" hdr="0" dt="0"/>
  <p:txStyles>
    <p:titleStyle>
      <a:lvl1pPr marL="0" indent="0" algn="l" defTabSz="914400" rtl="0" eaLnBrk="1" latinLnBrk="0" hangingPunct="1">
        <a:lnSpc>
          <a:spcPct val="90000"/>
        </a:lnSpc>
        <a:spcBef>
          <a:spcPct val="0"/>
        </a:spcBef>
        <a:buNone/>
        <a:defRPr sz="2000" kern="1200" spc="-20" baseline="0">
          <a:solidFill>
            <a:schemeClr val="bg2"/>
          </a:solidFill>
          <a:latin typeface="Helvetica 75 Bold" panose="020B0804020202020204" pitchFamily="34" charset="0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600"/>
        </a:spcBef>
        <a:buClr>
          <a:schemeClr val="bg1"/>
        </a:buClr>
        <a:buSzPct val="25000"/>
        <a:buFont typeface="Calibri" panose="020F0502020204030204" pitchFamily="34" charset="0"/>
        <a:buNone/>
        <a:tabLst/>
        <a:defRPr sz="1400" kern="1200" spc="-20" baseline="0">
          <a:solidFill>
            <a:schemeClr val="bg2"/>
          </a:solidFill>
          <a:latin typeface="Helvetica 75 Bold" panose="020B0804020202020204" pitchFamily="34" charset="0"/>
          <a:ea typeface="+mn-ea"/>
          <a:cs typeface="+mn-cs"/>
        </a:defRPr>
      </a:lvl1pPr>
      <a:lvl2pPr marL="0" indent="0" algn="l" defTabSz="914400" rtl="0" eaLnBrk="1" latinLnBrk="0" hangingPunct="1">
        <a:lnSpc>
          <a:spcPct val="90000"/>
        </a:lnSpc>
        <a:spcBef>
          <a:spcPts val="600"/>
        </a:spcBef>
        <a:buClr>
          <a:schemeClr val="bg1"/>
        </a:buClr>
        <a:buSzPct val="25000"/>
        <a:buFont typeface="Calibri" panose="020F0502020204030204" pitchFamily="34" charset="0"/>
        <a:buNone/>
        <a:defRPr sz="1400" kern="1200" spc="-20" baseline="0">
          <a:solidFill>
            <a:schemeClr val="tx1"/>
          </a:solidFill>
          <a:latin typeface="Helvetica 75 Bold" panose="020B0804020202020204" pitchFamily="34" charset="0"/>
          <a:ea typeface="+mn-ea"/>
          <a:cs typeface="+mn-cs"/>
        </a:defRPr>
      </a:lvl2pPr>
      <a:lvl3pPr marL="180975" indent="-180975" algn="l" defTabSz="914400" rtl="0" eaLnBrk="1" latinLnBrk="0" hangingPunct="1">
        <a:lnSpc>
          <a:spcPct val="90000"/>
        </a:lnSpc>
        <a:spcBef>
          <a:spcPts val="600"/>
        </a:spcBef>
        <a:buClr>
          <a:schemeClr val="bg2"/>
        </a:buClr>
        <a:buFont typeface="Wingdings" panose="05000000000000000000" pitchFamily="2" charset="2"/>
        <a:buChar char="§"/>
        <a:defRPr sz="1400" kern="1200" spc="-20" baseline="0">
          <a:solidFill>
            <a:schemeClr val="tx1"/>
          </a:solidFill>
          <a:latin typeface="Helvetica 75 Bold" panose="020B0804020202020204" pitchFamily="34" charset="0"/>
          <a:ea typeface="+mn-ea"/>
          <a:cs typeface="+mn-cs"/>
        </a:defRPr>
      </a:lvl3pPr>
      <a:lvl4pPr marL="407988" indent="-190500" algn="l" defTabSz="914400" rtl="0" eaLnBrk="1" latinLnBrk="0" hangingPunct="1">
        <a:lnSpc>
          <a:spcPct val="90000"/>
        </a:lnSpc>
        <a:spcBef>
          <a:spcPct val="20000"/>
        </a:spcBef>
        <a:buFont typeface="Arial" panose="020B0604020202020204" pitchFamily="34" charset="0"/>
        <a:buChar char="–"/>
        <a:defRPr sz="1400" kern="1200" spc="-20" baseline="0">
          <a:solidFill>
            <a:schemeClr val="tx1"/>
          </a:solidFill>
          <a:latin typeface="Helvetica 55 Roman" panose="000B0500000000000000" pitchFamily="34" charset="0"/>
          <a:ea typeface="+mn-ea"/>
          <a:cs typeface="+mn-cs"/>
        </a:defRPr>
      </a:lvl4pPr>
      <a:lvl5pPr marL="595313" indent="-173038" algn="l" defTabSz="914400" rtl="0" eaLnBrk="1" latinLnBrk="0" hangingPunct="1">
        <a:lnSpc>
          <a:spcPct val="90000"/>
        </a:lnSpc>
        <a:spcBef>
          <a:spcPct val="20000"/>
        </a:spcBef>
        <a:buClr>
          <a:schemeClr val="tx1"/>
        </a:buClr>
        <a:buFont typeface="Arial" panose="020B0604020202020204" pitchFamily="34" charset="0"/>
        <a:buChar char="–"/>
        <a:defRPr sz="1400" kern="1200" spc="-20" baseline="0">
          <a:solidFill>
            <a:schemeClr val="tx1"/>
          </a:solidFill>
          <a:latin typeface="Helvetica 55 Roman" panose="000B0500000000000000" pitchFamily="34" charset="0"/>
          <a:ea typeface="+mn-ea"/>
          <a:cs typeface="+mn-cs"/>
        </a:defRPr>
      </a:lvl5pPr>
      <a:lvl6pPr marL="800100" indent="-1905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400" kern="1200">
          <a:solidFill>
            <a:schemeClr val="tx1"/>
          </a:solidFill>
          <a:latin typeface="Helvetica 55 Roman" panose="020B0604020202020204" pitchFamily="34" charset="0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14325" y="267494"/>
            <a:ext cx="8515350" cy="743744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fr-FR" noProof="0" dirty="0"/>
              <a:t>Cliquez pour modifier le titre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14325" y="1184275"/>
            <a:ext cx="8515350" cy="33655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fr-FR" noProof="0" dirty="0"/>
              <a:t>Cliquez pour modifier le texte</a:t>
            </a:r>
          </a:p>
          <a:p>
            <a:pPr lvl="1"/>
            <a:r>
              <a:rPr lang="fr-FR" noProof="0" dirty="0"/>
              <a:t>Deuxième niveau</a:t>
            </a:r>
          </a:p>
          <a:p>
            <a:pPr lvl="2"/>
            <a:r>
              <a:rPr lang="fr-FR" noProof="0" dirty="0"/>
              <a:t>Troisième niveau</a:t>
            </a:r>
          </a:p>
          <a:p>
            <a:pPr lvl="3"/>
            <a:r>
              <a:rPr lang="fr-FR" noProof="0" dirty="0"/>
              <a:t>Quatrième niveau</a:t>
            </a:r>
          </a:p>
          <a:p>
            <a:pPr lvl="4"/>
            <a:r>
              <a:rPr lang="fr-FR" noProof="0" dirty="0"/>
              <a:t>Cinquième niveau</a:t>
            </a:r>
          </a:p>
          <a:p>
            <a:pPr lvl="5"/>
            <a:r>
              <a:rPr lang="fr-FR" noProof="0" dirty="0"/>
              <a:t>Sixième niveau</a:t>
            </a:r>
          </a:p>
        </p:txBody>
      </p:sp>
      <p:sp>
        <p:nvSpPr>
          <p:cNvPr id="9" name="Text Placeholder 10"/>
          <p:cNvSpPr txBox="1">
            <a:spLocks/>
          </p:cNvSpPr>
          <p:nvPr/>
        </p:nvSpPr>
        <p:spPr>
          <a:xfrm>
            <a:off x="314325" y="4535485"/>
            <a:ext cx="275010" cy="334961"/>
          </a:xfrm>
          <a:prstGeom prst="rect">
            <a:avLst/>
          </a:prstGeom>
        </p:spPr>
        <p:txBody>
          <a:bodyPr wrap="square" lIns="7200" tIns="0" rIns="0" bIns="0" anchor="b">
            <a:normAutofit/>
          </a:bodyPr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tx1"/>
              </a:buClr>
              <a:buSzTx/>
              <a:buFont typeface="Helvetica 75" panose="020B0804020202020204" pitchFamily="34" charset="0"/>
              <a:buNone/>
              <a:tabLst/>
              <a:defRPr lang="fr-FR" sz="1200" kern="1200" baseline="0" dirty="0" smtClean="0">
                <a:solidFill>
                  <a:schemeClr val="tx1">
                    <a:lumMod val="50000"/>
                  </a:schemeClr>
                </a:solidFill>
                <a:latin typeface="Helvetica 75" panose="020B0804020202020204" pitchFamily="34" charset="0"/>
                <a:ea typeface="+mn-ea"/>
                <a:cs typeface="+mn-cs"/>
              </a:defRPr>
            </a:lvl1pPr>
            <a:lvl2pPr marL="688975" indent="-231775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baseline="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2pPr>
            <a:lvl3pPr marL="1244600" indent="-28575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baseline="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3pPr>
            <a:lvl4pPr marL="1663700" indent="-28575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4pPr>
            <a:lvl5pPr marL="2251075" indent="-59690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dirty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85000"/>
              </a:lnSpc>
              <a:spcBef>
                <a:spcPct val="0"/>
              </a:spcBef>
              <a:spcAft>
                <a:spcPts val="1200"/>
              </a:spcAft>
              <a:buClr>
                <a:srgbClr val="FFFFFF"/>
              </a:buClr>
              <a:buSzTx/>
              <a:buFont typeface="Helvetica 75" panose="020B0804020202020204" pitchFamily="34" charset="0"/>
              <a:buNone/>
              <a:tabLst/>
              <a:defRPr/>
            </a:pPr>
            <a:fld id="{8702007A-2642-4DC4-A457-FD791426C840}" type="slidenum">
              <a:rPr kumimoji="0" lang="fr-FR" sz="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Helvetica 75 Bold" panose="020B0804020202020204" pitchFamily="34" charset="0"/>
                <a:ea typeface="+mn-ea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85000"/>
                </a:lnSpc>
                <a:spcBef>
                  <a:spcPct val="0"/>
                </a:spcBef>
                <a:spcAft>
                  <a:spcPts val="1200"/>
                </a:spcAft>
                <a:buClr>
                  <a:srgbClr val="FFFFFF"/>
                </a:buClr>
                <a:buSzTx/>
                <a:buFont typeface="Helvetica 75" panose="020B0804020202020204" pitchFamily="34" charset="0"/>
                <a:buNone/>
                <a:tabLst/>
                <a:defRPr/>
              </a:pPr>
              <a:t>‹#›</a:t>
            </a:fld>
            <a:endParaRPr kumimoji="0" lang="fr-FR" sz="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Helvetica 75 Bold" panose="020B08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23776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717" r:id="rId1"/>
    <p:sldLayoutId id="2147484718" r:id="rId2"/>
    <p:sldLayoutId id="2147484719" r:id="rId3"/>
    <p:sldLayoutId id="2147484720" r:id="rId4"/>
    <p:sldLayoutId id="2147484721" r:id="rId5"/>
    <p:sldLayoutId id="2147484722" r:id="rId6"/>
    <p:sldLayoutId id="2147484723" r:id="rId7"/>
    <p:sldLayoutId id="2147484724" r:id="rId8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dt="0"/>
  <p:txStyles>
    <p:titleStyle>
      <a:lvl1pPr marL="0" indent="0" algn="l" defTabSz="914400" rtl="0" eaLnBrk="1" latinLnBrk="0" hangingPunct="1">
        <a:lnSpc>
          <a:spcPct val="90000"/>
        </a:lnSpc>
        <a:spcBef>
          <a:spcPct val="0"/>
        </a:spcBef>
        <a:buNone/>
        <a:defRPr sz="2000" kern="1200" spc="-20" baseline="0">
          <a:solidFill>
            <a:schemeClr val="bg2"/>
          </a:solidFill>
          <a:latin typeface="Helvetica 75 Bold" panose="020B0804020202020204" pitchFamily="34" charset="0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600"/>
        </a:spcBef>
        <a:buClr>
          <a:schemeClr val="bg1"/>
        </a:buClr>
        <a:buSzPct val="25000"/>
        <a:buFont typeface="Calibri" panose="020F0502020204030204" pitchFamily="34" charset="0"/>
        <a:buNone/>
        <a:tabLst/>
        <a:defRPr sz="1400" kern="1200" spc="-20" baseline="0">
          <a:solidFill>
            <a:schemeClr val="bg2"/>
          </a:solidFill>
          <a:latin typeface="Helvetica 75 Bold" panose="020B0804020202020204" pitchFamily="34" charset="0"/>
          <a:ea typeface="+mn-ea"/>
          <a:cs typeface="+mn-cs"/>
        </a:defRPr>
      </a:lvl1pPr>
      <a:lvl2pPr marL="0" indent="0" algn="l" defTabSz="914400" rtl="0" eaLnBrk="1" latinLnBrk="0" hangingPunct="1">
        <a:lnSpc>
          <a:spcPct val="90000"/>
        </a:lnSpc>
        <a:spcBef>
          <a:spcPts val="600"/>
        </a:spcBef>
        <a:buClr>
          <a:schemeClr val="bg1"/>
        </a:buClr>
        <a:buSzPct val="25000"/>
        <a:buFont typeface="Calibri" panose="020F0502020204030204" pitchFamily="34" charset="0"/>
        <a:buNone/>
        <a:defRPr sz="1400" kern="1200" spc="-20" baseline="0">
          <a:solidFill>
            <a:schemeClr val="tx1"/>
          </a:solidFill>
          <a:latin typeface="Helvetica 75 Bold" panose="020B0804020202020204" pitchFamily="34" charset="0"/>
          <a:ea typeface="+mn-ea"/>
          <a:cs typeface="+mn-cs"/>
        </a:defRPr>
      </a:lvl2pPr>
      <a:lvl3pPr marL="180975" indent="-180975" algn="l" defTabSz="914400" rtl="0" eaLnBrk="1" latinLnBrk="0" hangingPunct="1">
        <a:lnSpc>
          <a:spcPct val="90000"/>
        </a:lnSpc>
        <a:spcBef>
          <a:spcPts val="600"/>
        </a:spcBef>
        <a:buClr>
          <a:schemeClr val="bg2"/>
        </a:buClr>
        <a:buFont typeface="Wingdings" panose="05000000000000000000" pitchFamily="2" charset="2"/>
        <a:buChar char="§"/>
        <a:defRPr sz="1400" kern="1200" spc="-20" baseline="0">
          <a:solidFill>
            <a:schemeClr val="tx1"/>
          </a:solidFill>
          <a:latin typeface="Helvetica 75 Bold" panose="020B0804020202020204" pitchFamily="34" charset="0"/>
          <a:ea typeface="+mn-ea"/>
          <a:cs typeface="+mn-cs"/>
        </a:defRPr>
      </a:lvl3pPr>
      <a:lvl4pPr marL="407988" indent="-190500" algn="l" defTabSz="914400" rtl="0" eaLnBrk="1" latinLnBrk="0" hangingPunct="1">
        <a:lnSpc>
          <a:spcPct val="90000"/>
        </a:lnSpc>
        <a:spcBef>
          <a:spcPct val="20000"/>
        </a:spcBef>
        <a:buFont typeface="Arial" panose="020B0604020202020204" pitchFamily="34" charset="0"/>
        <a:buChar char="–"/>
        <a:defRPr sz="1400" kern="1200" spc="-20" baseline="0">
          <a:solidFill>
            <a:schemeClr val="tx1"/>
          </a:solidFill>
          <a:latin typeface="Helvetica 55 Roman" panose="000B0500000000000000" pitchFamily="34" charset="0"/>
          <a:ea typeface="+mn-ea"/>
          <a:cs typeface="+mn-cs"/>
        </a:defRPr>
      </a:lvl4pPr>
      <a:lvl5pPr marL="595313" indent="-173038" algn="l" defTabSz="914400" rtl="0" eaLnBrk="1" latinLnBrk="0" hangingPunct="1">
        <a:lnSpc>
          <a:spcPct val="90000"/>
        </a:lnSpc>
        <a:spcBef>
          <a:spcPct val="20000"/>
        </a:spcBef>
        <a:buClr>
          <a:schemeClr val="tx1"/>
        </a:buClr>
        <a:buFont typeface="Arial" panose="020B0604020202020204" pitchFamily="34" charset="0"/>
        <a:buChar char="–"/>
        <a:defRPr sz="1400" kern="1200" spc="-20" baseline="0">
          <a:solidFill>
            <a:schemeClr val="tx1"/>
          </a:solidFill>
          <a:latin typeface="Helvetica 55 Roman" panose="000B0500000000000000" pitchFamily="34" charset="0"/>
          <a:ea typeface="+mn-ea"/>
          <a:cs typeface="+mn-cs"/>
        </a:defRPr>
      </a:lvl5pPr>
      <a:lvl6pPr marL="800100" indent="-1905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400" kern="1200">
          <a:solidFill>
            <a:schemeClr val="tx1"/>
          </a:solidFill>
          <a:latin typeface="Helvetica 55 Roman" panose="020B0604020202020204" pitchFamily="34" charset="0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22789" y="2148762"/>
            <a:ext cx="7535411" cy="685800"/>
          </a:xfrm>
        </p:spPr>
        <p:txBody>
          <a:bodyPr>
            <a:normAutofit/>
          </a:bodyPr>
          <a:lstStyle/>
          <a:p>
            <a:r>
              <a:rPr lang="en-GB" sz="3600" dirty="0"/>
              <a:t>Orange views on 6G timeline</a:t>
            </a:r>
            <a:endParaRPr lang="en-US" sz="3600" dirty="0">
              <a:solidFill>
                <a:schemeClr val="tx1"/>
              </a:solidFill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01905979"/>
              </p:ext>
            </p:extLst>
          </p:nvPr>
        </p:nvGraphicFramePr>
        <p:xfrm>
          <a:off x="251520" y="195486"/>
          <a:ext cx="8640960" cy="685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204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204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85800"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3GPP TSG SA meeting #102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i-FI" sz="1400" dirty="0">
                          <a:solidFill>
                            <a:schemeClr val="tx1"/>
                          </a:solidFill>
                        </a:rPr>
                        <a:t>Edinburgh, December 11 - 15, 2023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 marT="34290" marB="34290"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4129088" algn="r"/>
                        </a:tabLst>
                      </a:pPr>
                      <a:r>
                        <a:rPr lang="fi-FI" sz="1400" dirty="0">
                          <a:solidFill>
                            <a:schemeClr val="tx1"/>
                          </a:solidFill>
                        </a:rPr>
                        <a:t>	SP-231517	</a:t>
                      </a:r>
                      <a:endParaRPr lang="fi-FI" sz="1400" b="0" dirty="0">
                        <a:solidFill>
                          <a:schemeClr val="tx1"/>
                        </a:solidFill>
                        <a:highlight>
                          <a:srgbClr val="00FFFF"/>
                        </a:highlight>
                      </a:endParaRPr>
                    </a:p>
                    <a:p>
                      <a:pPr>
                        <a:tabLst>
                          <a:tab pos="4129088" algn="r"/>
                        </a:tabLst>
                      </a:pPr>
                      <a:r>
                        <a:rPr lang="fi-FI" sz="800" b="0" i="1" dirty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	</a:t>
                      </a:r>
                      <a:endParaRPr lang="en-US" sz="800" b="0" i="1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 marT="34290" marB="3429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436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89AC7AA-5F76-0743-4C43-518B29E55D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110" y="125406"/>
            <a:ext cx="8694475" cy="743744"/>
          </a:xfrm>
        </p:spPr>
        <p:txBody>
          <a:bodyPr/>
          <a:lstStyle/>
          <a:p>
            <a:r>
              <a:rPr lang="en-GB" dirty="0"/>
              <a:t>Rel-20 &amp; 21 Timeline vs 6G Planning in 3GPP – Orange Position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18B3B93-7525-25C9-6FFF-6652F21662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1206" y="677316"/>
            <a:ext cx="6270557" cy="746037"/>
          </a:xfrm>
        </p:spPr>
        <p:txBody>
          <a:bodyPr/>
          <a:lstStyle/>
          <a:p>
            <a:pPr marL="285750" indent="-285750">
              <a:buClr>
                <a:schemeClr val="tx1"/>
              </a:buClr>
              <a:buSzPct val="100000"/>
              <a:buFont typeface="Wingdings" panose="05000000000000000000" pitchFamily="2" charset="2"/>
              <a:buChar char="§"/>
            </a:pPr>
            <a:r>
              <a:rPr lang="en-GB" sz="1200" dirty="0">
                <a:latin typeface="+mn-lt"/>
              </a:rPr>
              <a:t>24 months for Rel-20  &amp; Rel-21</a:t>
            </a:r>
          </a:p>
          <a:p>
            <a:pPr marL="285750" indent="-285750">
              <a:buClr>
                <a:schemeClr val="tx1"/>
              </a:buClr>
              <a:buSzPct val="100000"/>
              <a:buFont typeface="Wingdings" panose="05000000000000000000" pitchFamily="2" charset="2"/>
              <a:buChar char="§"/>
            </a:pPr>
            <a:r>
              <a:rPr lang="en-GB" sz="1200" dirty="0">
                <a:latin typeface="+mn-lt"/>
              </a:rPr>
              <a:t>Rel-20 plan should balance the work for 5G-A enhancements and 6G related studies</a:t>
            </a:r>
          </a:p>
          <a:p>
            <a:pPr marL="285750" indent="-285750">
              <a:buClr>
                <a:schemeClr val="tx1"/>
              </a:buClr>
              <a:buSzPct val="100000"/>
              <a:buFont typeface="Wingdings" panose="05000000000000000000" pitchFamily="2" charset="2"/>
              <a:buChar char="§"/>
            </a:pPr>
            <a:r>
              <a:rPr lang="en-GB" sz="1200" dirty="0">
                <a:latin typeface="+mn-lt"/>
              </a:rPr>
              <a:t>Stage 1/SA1 6G studies not before Q2 2024</a:t>
            </a:r>
          </a:p>
          <a:p>
            <a:pPr marL="285750" indent="-285750">
              <a:buClr>
                <a:schemeClr val="tx1"/>
              </a:buClr>
              <a:buSzPct val="100000"/>
              <a:buFont typeface="Wingdings" panose="05000000000000000000" pitchFamily="2" charset="2"/>
              <a:buChar char="§"/>
            </a:pPr>
            <a:r>
              <a:rPr lang="en-GB" sz="1200" dirty="0">
                <a:latin typeface="+mn-lt"/>
              </a:rPr>
              <a:t>6G studies only in Rel-20 and necessary specifications in Rel-21</a:t>
            </a:r>
          </a:p>
          <a:p>
            <a:pPr marL="285750" indent="-285750">
              <a:buClr>
                <a:schemeClr val="tx1"/>
              </a:buClr>
              <a:buSzPct val="100000"/>
              <a:buFont typeface="Wingdings" panose="05000000000000000000" pitchFamily="2" charset="2"/>
              <a:buChar char="§"/>
            </a:pPr>
            <a:r>
              <a:rPr lang="en-GB" sz="1200" dirty="0">
                <a:effectLst/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GB" sz="1200" baseline="30000" dirty="0">
                <a:effectLst/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st</a:t>
            </a:r>
            <a:r>
              <a:rPr lang="en-GB" sz="1200" dirty="0">
                <a:effectLst/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set of 6G specifications target completion by Q4 2029</a:t>
            </a:r>
            <a:endParaRPr lang="en-GB" sz="1200" dirty="0"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lvl="1" indent="-285750">
              <a:buClr>
                <a:schemeClr val="tx1"/>
              </a:buClr>
              <a:buSzPct val="100000"/>
              <a:buFont typeface="Wingdings" panose="05000000000000000000" pitchFamily="2" charset="2"/>
              <a:buChar char="§"/>
            </a:pP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89" name="Rectangle: Top Corners Snipped 88">
            <a:extLst>
              <a:ext uri="{FF2B5EF4-FFF2-40B4-BE49-F238E27FC236}">
                <a16:creationId xmlns:a16="http://schemas.microsoft.com/office/drawing/2014/main" id="{FBA45BD7-045B-1E66-6606-02E1857F42F3}"/>
              </a:ext>
            </a:extLst>
          </p:cNvPr>
          <p:cNvSpPr/>
          <p:nvPr/>
        </p:nvSpPr>
        <p:spPr>
          <a:xfrm>
            <a:off x="2025132" y="3966786"/>
            <a:ext cx="521475" cy="580238"/>
          </a:xfrm>
          <a:prstGeom prst="snip2Same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700" dirty="0">
                <a:solidFill>
                  <a:srgbClr val="000000"/>
                </a:solidFill>
              </a:rPr>
              <a:t>6G SA/</a:t>
            </a:r>
          </a:p>
          <a:p>
            <a:pPr algn="ctr"/>
            <a:r>
              <a:rPr lang="en-GB" sz="700" dirty="0">
                <a:solidFill>
                  <a:srgbClr val="000000"/>
                </a:solidFill>
              </a:rPr>
              <a:t>RAN Workshop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7AF93AD-7E91-BAC3-455B-5FC8C56771B3}"/>
              </a:ext>
            </a:extLst>
          </p:cNvPr>
          <p:cNvSpPr/>
          <p:nvPr/>
        </p:nvSpPr>
        <p:spPr>
          <a:xfrm>
            <a:off x="826174" y="2474100"/>
            <a:ext cx="1098957" cy="2722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>
                <a:solidFill>
                  <a:srgbClr val="000000"/>
                </a:solidFill>
              </a:rPr>
              <a:t>2024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B890062-F5A7-A42A-67B0-B5E69A059082}"/>
              </a:ext>
            </a:extLst>
          </p:cNvPr>
          <p:cNvSpPr/>
          <p:nvPr/>
        </p:nvSpPr>
        <p:spPr>
          <a:xfrm>
            <a:off x="1975465" y="2474100"/>
            <a:ext cx="1098957" cy="2722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>
                <a:solidFill>
                  <a:srgbClr val="000000"/>
                </a:solidFill>
              </a:rPr>
              <a:t>2025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7E5C080-7958-EBE8-3769-AE2F33122C54}"/>
              </a:ext>
            </a:extLst>
          </p:cNvPr>
          <p:cNvSpPr/>
          <p:nvPr/>
        </p:nvSpPr>
        <p:spPr>
          <a:xfrm>
            <a:off x="3124756" y="2474100"/>
            <a:ext cx="1098957" cy="2722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>
                <a:solidFill>
                  <a:srgbClr val="000000"/>
                </a:solidFill>
              </a:rPr>
              <a:t>2026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175872A-9E8A-0239-FFC6-7D80AC40E938}"/>
              </a:ext>
            </a:extLst>
          </p:cNvPr>
          <p:cNvSpPr/>
          <p:nvPr/>
        </p:nvSpPr>
        <p:spPr>
          <a:xfrm>
            <a:off x="4274047" y="2475499"/>
            <a:ext cx="1098957" cy="2722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>
                <a:solidFill>
                  <a:srgbClr val="000000"/>
                </a:solidFill>
              </a:rPr>
              <a:t>2027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8042FDE3-7E60-BF2C-8731-B983CCDFD848}"/>
              </a:ext>
            </a:extLst>
          </p:cNvPr>
          <p:cNvSpPr/>
          <p:nvPr/>
        </p:nvSpPr>
        <p:spPr>
          <a:xfrm>
            <a:off x="5423338" y="2476898"/>
            <a:ext cx="1098957" cy="2722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>
                <a:solidFill>
                  <a:srgbClr val="000000"/>
                </a:solidFill>
              </a:rPr>
              <a:t>2028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B9F1B95-5F71-92B1-B57F-0E9C7B2591C3}"/>
              </a:ext>
            </a:extLst>
          </p:cNvPr>
          <p:cNvSpPr/>
          <p:nvPr/>
        </p:nvSpPr>
        <p:spPr>
          <a:xfrm>
            <a:off x="6572629" y="2469908"/>
            <a:ext cx="1098957" cy="2722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>
                <a:solidFill>
                  <a:srgbClr val="000000"/>
                </a:solidFill>
              </a:rPr>
              <a:t>2029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E656DEC-324D-C314-DCE4-8784B8067EF0}"/>
              </a:ext>
            </a:extLst>
          </p:cNvPr>
          <p:cNvSpPr/>
          <p:nvPr/>
        </p:nvSpPr>
        <p:spPr>
          <a:xfrm>
            <a:off x="7721920" y="2469908"/>
            <a:ext cx="1098957" cy="2722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>
                <a:solidFill>
                  <a:srgbClr val="000000"/>
                </a:solidFill>
              </a:rPr>
              <a:t>2030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7E28180-4BC6-DB05-2E13-0CA58E1254E2}"/>
              </a:ext>
            </a:extLst>
          </p:cNvPr>
          <p:cNvSpPr/>
          <p:nvPr/>
        </p:nvSpPr>
        <p:spPr>
          <a:xfrm>
            <a:off x="2940554" y="3584361"/>
            <a:ext cx="2425600" cy="220175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700" dirty="0">
                <a:solidFill>
                  <a:srgbClr val="000000"/>
                </a:solidFill>
              </a:rPr>
              <a:t>Rel-20 – SA/RAN/CT WG 6G SID 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9D7126C3-5EDB-9C1B-C02F-F1B63E95D51E}"/>
              </a:ext>
            </a:extLst>
          </p:cNvPr>
          <p:cNvSpPr/>
          <p:nvPr/>
        </p:nvSpPr>
        <p:spPr>
          <a:xfrm>
            <a:off x="2573110" y="3096231"/>
            <a:ext cx="1860345" cy="207401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700" dirty="0">
                <a:solidFill>
                  <a:srgbClr val="000000"/>
                </a:solidFill>
              </a:rPr>
              <a:t>Rel-20 – SA2 6G SID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B0CD1A60-948C-1157-DB19-84CE7B7215DC}"/>
              </a:ext>
            </a:extLst>
          </p:cNvPr>
          <p:cNvSpPr/>
          <p:nvPr/>
        </p:nvSpPr>
        <p:spPr>
          <a:xfrm>
            <a:off x="1447254" y="2849718"/>
            <a:ext cx="2261772" cy="18892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700" dirty="0">
                <a:solidFill>
                  <a:srgbClr val="000000"/>
                </a:solidFill>
              </a:rPr>
              <a:t>Rel-20 – SA1 6G SID</a:t>
            </a:r>
          </a:p>
        </p:txBody>
      </p: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0C8855BB-5B40-AB02-270C-3DC8694ED7E4}"/>
              </a:ext>
            </a:extLst>
          </p:cNvPr>
          <p:cNvCxnSpPr>
            <a:cxnSpLocks/>
          </p:cNvCxnSpPr>
          <p:nvPr/>
        </p:nvCxnSpPr>
        <p:spPr>
          <a:xfrm>
            <a:off x="3074422" y="1923883"/>
            <a:ext cx="0" cy="176456"/>
          </a:xfrm>
          <a:prstGeom prst="line">
            <a:avLst/>
          </a:prstGeom>
          <a:ln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99342B94-D99A-9D0B-E993-67DEC44034F3}"/>
              </a:ext>
            </a:extLst>
          </p:cNvPr>
          <p:cNvCxnSpPr>
            <a:cxnSpLocks/>
          </p:cNvCxnSpPr>
          <p:nvPr/>
        </p:nvCxnSpPr>
        <p:spPr>
          <a:xfrm>
            <a:off x="5374948" y="2086952"/>
            <a:ext cx="0" cy="176456"/>
          </a:xfrm>
          <a:prstGeom prst="line">
            <a:avLst/>
          </a:prstGeom>
          <a:ln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>
            <a:extLst>
              <a:ext uri="{FF2B5EF4-FFF2-40B4-BE49-F238E27FC236}">
                <a16:creationId xmlns:a16="http://schemas.microsoft.com/office/drawing/2014/main" id="{46AE18B4-150D-7FDA-5ACA-0E316C3A50FE}"/>
              </a:ext>
            </a:extLst>
          </p:cNvPr>
          <p:cNvCxnSpPr>
            <a:cxnSpLocks/>
          </p:cNvCxnSpPr>
          <p:nvPr/>
        </p:nvCxnSpPr>
        <p:spPr>
          <a:xfrm>
            <a:off x="1447254" y="2025797"/>
            <a:ext cx="1627168" cy="7548"/>
          </a:xfrm>
          <a:prstGeom prst="straightConnector1">
            <a:avLst/>
          </a:prstGeom>
          <a:ln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15CFCB84-B5D9-B94F-BA6E-0587A5E2C0DA}"/>
              </a:ext>
            </a:extLst>
          </p:cNvPr>
          <p:cNvCxnSpPr>
            <a:cxnSpLocks/>
          </p:cNvCxnSpPr>
          <p:nvPr/>
        </p:nvCxnSpPr>
        <p:spPr>
          <a:xfrm>
            <a:off x="1194350" y="2025797"/>
            <a:ext cx="252904" cy="815"/>
          </a:xfrm>
          <a:prstGeom prst="line">
            <a:avLst/>
          </a:prstGeom>
          <a:ln>
            <a:solidFill>
              <a:schemeClr val="tx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Box 44">
            <a:extLst>
              <a:ext uri="{FF2B5EF4-FFF2-40B4-BE49-F238E27FC236}">
                <a16:creationId xmlns:a16="http://schemas.microsoft.com/office/drawing/2014/main" id="{1D3AFF77-F4F3-C0B8-792E-E8A49197D61D}"/>
              </a:ext>
            </a:extLst>
          </p:cNvPr>
          <p:cNvSpPr txBox="1"/>
          <p:nvPr/>
        </p:nvSpPr>
        <p:spPr>
          <a:xfrm>
            <a:off x="1982902" y="1891288"/>
            <a:ext cx="302968" cy="123111"/>
          </a:xfrm>
          <a:prstGeom prst="rect">
            <a:avLst/>
          </a:prstGeom>
        </p:spPr>
        <p:txBody>
          <a:bodyPr wrap="none" lIns="0" tIns="0" rIns="0" bIns="0" rtlCol="0">
            <a:spAutoFit/>
          </a:bodyPr>
          <a:lstStyle/>
          <a:p>
            <a:r>
              <a:rPr lang="en-GB" sz="800" dirty="0"/>
              <a:t>Rel-19</a:t>
            </a:r>
          </a:p>
        </p:txBody>
      </p:sp>
      <p:cxnSp>
        <p:nvCxnSpPr>
          <p:cNvPr id="46" name="Straight Arrow Connector 45">
            <a:extLst>
              <a:ext uri="{FF2B5EF4-FFF2-40B4-BE49-F238E27FC236}">
                <a16:creationId xmlns:a16="http://schemas.microsoft.com/office/drawing/2014/main" id="{32112569-C359-C4C0-EFE7-D4F882CB297C}"/>
              </a:ext>
            </a:extLst>
          </p:cNvPr>
          <p:cNvCxnSpPr>
            <a:cxnSpLocks/>
          </p:cNvCxnSpPr>
          <p:nvPr/>
        </p:nvCxnSpPr>
        <p:spPr>
          <a:xfrm>
            <a:off x="3518061" y="2150201"/>
            <a:ext cx="1848093" cy="23820"/>
          </a:xfrm>
          <a:prstGeom prst="straightConnector1">
            <a:avLst/>
          </a:prstGeom>
          <a:ln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8BF9EDF4-F689-111D-7734-1631ADBE6955}"/>
              </a:ext>
            </a:extLst>
          </p:cNvPr>
          <p:cNvCxnSpPr>
            <a:cxnSpLocks/>
          </p:cNvCxnSpPr>
          <p:nvPr/>
        </p:nvCxnSpPr>
        <p:spPr>
          <a:xfrm>
            <a:off x="3056783" y="2150201"/>
            <a:ext cx="509277" cy="0"/>
          </a:xfrm>
          <a:prstGeom prst="line">
            <a:avLst/>
          </a:prstGeom>
          <a:ln>
            <a:solidFill>
              <a:schemeClr val="tx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Box 47">
            <a:extLst>
              <a:ext uri="{FF2B5EF4-FFF2-40B4-BE49-F238E27FC236}">
                <a16:creationId xmlns:a16="http://schemas.microsoft.com/office/drawing/2014/main" id="{7634FA35-2F5A-D76E-9E3E-958A342DBE82}"/>
              </a:ext>
            </a:extLst>
          </p:cNvPr>
          <p:cNvSpPr txBox="1"/>
          <p:nvPr/>
        </p:nvSpPr>
        <p:spPr>
          <a:xfrm>
            <a:off x="3945134" y="2006321"/>
            <a:ext cx="302968" cy="123111"/>
          </a:xfrm>
          <a:prstGeom prst="rect">
            <a:avLst/>
          </a:prstGeom>
        </p:spPr>
        <p:txBody>
          <a:bodyPr wrap="none" lIns="0" tIns="0" rIns="0" bIns="0" rtlCol="0">
            <a:spAutoFit/>
          </a:bodyPr>
          <a:lstStyle/>
          <a:p>
            <a:r>
              <a:rPr lang="en-GB" sz="800" dirty="0"/>
              <a:t>Rel-20</a:t>
            </a:r>
          </a:p>
        </p:txBody>
      </p: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C4EF2B20-F051-9DB6-DCCA-83A428C7E103}"/>
              </a:ext>
            </a:extLst>
          </p:cNvPr>
          <p:cNvCxnSpPr>
            <a:cxnSpLocks/>
          </p:cNvCxnSpPr>
          <p:nvPr/>
        </p:nvCxnSpPr>
        <p:spPr>
          <a:xfrm>
            <a:off x="7660589" y="2201853"/>
            <a:ext cx="0" cy="176456"/>
          </a:xfrm>
          <a:prstGeom prst="line">
            <a:avLst/>
          </a:prstGeom>
          <a:ln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Arrow Connector 49">
            <a:extLst>
              <a:ext uri="{FF2B5EF4-FFF2-40B4-BE49-F238E27FC236}">
                <a16:creationId xmlns:a16="http://schemas.microsoft.com/office/drawing/2014/main" id="{C7DA1139-F502-7FB7-F1A8-6D38C22125A8}"/>
              </a:ext>
            </a:extLst>
          </p:cNvPr>
          <p:cNvCxnSpPr>
            <a:cxnSpLocks/>
          </p:cNvCxnSpPr>
          <p:nvPr/>
        </p:nvCxnSpPr>
        <p:spPr>
          <a:xfrm flipV="1">
            <a:off x="6204129" y="2286528"/>
            <a:ext cx="1456460" cy="2644"/>
          </a:xfrm>
          <a:prstGeom prst="straightConnector1">
            <a:avLst/>
          </a:prstGeom>
          <a:ln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2ED382AD-8E0B-5C8D-E319-92FC7BFEE8F1}"/>
              </a:ext>
            </a:extLst>
          </p:cNvPr>
          <p:cNvCxnSpPr>
            <a:cxnSpLocks/>
          </p:cNvCxnSpPr>
          <p:nvPr/>
        </p:nvCxnSpPr>
        <p:spPr>
          <a:xfrm>
            <a:off x="5166273" y="2292308"/>
            <a:ext cx="1037856" cy="6705"/>
          </a:xfrm>
          <a:prstGeom prst="line">
            <a:avLst/>
          </a:prstGeom>
          <a:ln>
            <a:solidFill>
              <a:schemeClr val="tx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TextBox 51">
            <a:extLst>
              <a:ext uri="{FF2B5EF4-FFF2-40B4-BE49-F238E27FC236}">
                <a16:creationId xmlns:a16="http://schemas.microsoft.com/office/drawing/2014/main" id="{2C54276B-FD6F-48EF-B702-91E53CA3EFCE}"/>
              </a:ext>
            </a:extLst>
          </p:cNvPr>
          <p:cNvSpPr txBox="1"/>
          <p:nvPr/>
        </p:nvSpPr>
        <p:spPr>
          <a:xfrm>
            <a:off x="6276484" y="2156048"/>
            <a:ext cx="302968" cy="123111"/>
          </a:xfrm>
          <a:prstGeom prst="rect">
            <a:avLst/>
          </a:prstGeom>
        </p:spPr>
        <p:txBody>
          <a:bodyPr wrap="none" lIns="0" tIns="0" rIns="0" bIns="0" rtlCol="0">
            <a:spAutoFit/>
          </a:bodyPr>
          <a:lstStyle/>
          <a:p>
            <a:r>
              <a:rPr lang="en-GB" sz="800" dirty="0"/>
              <a:t>Rel-21</a:t>
            </a:r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id="{3FD8CD8A-454B-4EDB-B75F-5D789B1B8D7F}"/>
              </a:ext>
            </a:extLst>
          </p:cNvPr>
          <p:cNvSpPr/>
          <p:nvPr/>
        </p:nvSpPr>
        <p:spPr>
          <a:xfrm>
            <a:off x="1467931" y="3608817"/>
            <a:ext cx="914400" cy="238444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800" dirty="0">
                <a:solidFill>
                  <a:srgbClr val="000000"/>
                </a:solidFill>
              </a:rPr>
              <a:t>6G </a:t>
            </a:r>
          </a:p>
          <a:p>
            <a:pPr algn="ctr"/>
            <a:r>
              <a:rPr lang="en-GB" sz="800" dirty="0">
                <a:solidFill>
                  <a:srgbClr val="000000"/>
                </a:solidFill>
              </a:rPr>
              <a:t>Studies</a:t>
            </a:r>
          </a:p>
        </p:txBody>
      </p:sp>
      <p:sp>
        <p:nvSpPr>
          <p:cNvPr id="76" name="Rectangle 75">
            <a:extLst>
              <a:ext uri="{FF2B5EF4-FFF2-40B4-BE49-F238E27FC236}">
                <a16:creationId xmlns:a16="http://schemas.microsoft.com/office/drawing/2014/main" id="{ED3E6D4B-C239-C759-B108-8E392CEC3531}"/>
              </a:ext>
            </a:extLst>
          </p:cNvPr>
          <p:cNvSpPr/>
          <p:nvPr/>
        </p:nvSpPr>
        <p:spPr>
          <a:xfrm>
            <a:off x="3709025" y="4093548"/>
            <a:ext cx="1663979" cy="18892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700" dirty="0">
                <a:solidFill>
                  <a:srgbClr val="000000"/>
                </a:solidFill>
              </a:rPr>
              <a:t>Rel-21 – SA1 6G WID</a:t>
            </a:r>
          </a:p>
        </p:txBody>
      </p:sp>
      <p:sp>
        <p:nvSpPr>
          <p:cNvPr id="77" name="Rectangle 76">
            <a:extLst>
              <a:ext uri="{FF2B5EF4-FFF2-40B4-BE49-F238E27FC236}">
                <a16:creationId xmlns:a16="http://schemas.microsoft.com/office/drawing/2014/main" id="{C782DABE-D2EA-74C4-2E67-A7DBED338C48}"/>
              </a:ext>
            </a:extLst>
          </p:cNvPr>
          <p:cNvSpPr/>
          <p:nvPr/>
        </p:nvSpPr>
        <p:spPr>
          <a:xfrm>
            <a:off x="4433454" y="4304006"/>
            <a:ext cx="2088841" cy="188924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700" dirty="0">
                <a:solidFill>
                  <a:srgbClr val="000000"/>
                </a:solidFill>
              </a:rPr>
              <a:t>Rel-21 – SA2 6G WID</a:t>
            </a:r>
          </a:p>
        </p:txBody>
      </p:sp>
      <p:sp>
        <p:nvSpPr>
          <p:cNvPr id="78" name="Rectangle 77">
            <a:extLst>
              <a:ext uri="{FF2B5EF4-FFF2-40B4-BE49-F238E27FC236}">
                <a16:creationId xmlns:a16="http://schemas.microsoft.com/office/drawing/2014/main" id="{BE40997F-D1B8-1838-8785-8770A399921E}"/>
              </a:ext>
            </a:extLst>
          </p:cNvPr>
          <p:cNvSpPr/>
          <p:nvPr/>
        </p:nvSpPr>
        <p:spPr>
          <a:xfrm>
            <a:off x="5233493" y="4736125"/>
            <a:ext cx="2351870" cy="188924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700" dirty="0">
                <a:solidFill>
                  <a:srgbClr val="000000"/>
                </a:solidFill>
              </a:rPr>
              <a:t>Rel-21 – SA/RAN/CT WG 6G WID+ASN.1&amp;OpenAPI</a:t>
            </a:r>
          </a:p>
        </p:txBody>
      </p:sp>
      <p:sp>
        <p:nvSpPr>
          <p:cNvPr id="79" name="Rectangle 78">
            <a:extLst>
              <a:ext uri="{FF2B5EF4-FFF2-40B4-BE49-F238E27FC236}">
                <a16:creationId xmlns:a16="http://schemas.microsoft.com/office/drawing/2014/main" id="{F73EA7C6-ED6A-B4D9-FEB8-A606D93EB587}"/>
              </a:ext>
            </a:extLst>
          </p:cNvPr>
          <p:cNvSpPr/>
          <p:nvPr/>
        </p:nvSpPr>
        <p:spPr>
          <a:xfrm>
            <a:off x="3838804" y="4626631"/>
            <a:ext cx="914400" cy="28407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800" dirty="0">
                <a:solidFill>
                  <a:srgbClr val="000000"/>
                </a:solidFill>
              </a:rPr>
              <a:t>6G </a:t>
            </a:r>
          </a:p>
          <a:p>
            <a:pPr algn="ctr"/>
            <a:r>
              <a:rPr lang="en-GB" sz="800" dirty="0">
                <a:solidFill>
                  <a:srgbClr val="000000"/>
                </a:solidFill>
              </a:rPr>
              <a:t>specifications</a:t>
            </a:r>
          </a:p>
        </p:txBody>
      </p:sp>
      <p:sp>
        <p:nvSpPr>
          <p:cNvPr id="87" name="Rectangle 86">
            <a:extLst>
              <a:ext uri="{FF2B5EF4-FFF2-40B4-BE49-F238E27FC236}">
                <a16:creationId xmlns:a16="http://schemas.microsoft.com/office/drawing/2014/main" id="{D35C8247-C694-9258-2179-5F4ED3FF1587}"/>
              </a:ext>
            </a:extLst>
          </p:cNvPr>
          <p:cNvSpPr/>
          <p:nvPr/>
        </p:nvSpPr>
        <p:spPr>
          <a:xfrm>
            <a:off x="2726855" y="3343619"/>
            <a:ext cx="1276142" cy="20075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700" dirty="0">
                <a:solidFill>
                  <a:srgbClr val="000000"/>
                </a:solidFill>
              </a:rPr>
              <a:t>Rel-20 – 6G RAN Req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6D0733D-6267-3A6E-AFC9-DE8B45B8996D}"/>
              </a:ext>
            </a:extLst>
          </p:cNvPr>
          <p:cNvGrpSpPr/>
          <p:nvPr/>
        </p:nvGrpSpPr>
        <p:grpSpPr>
          <a:xfrm>
            <a:off x="8290652" y="4322573"/>
            <a:ext cx="612775" cy="612775"/>
            <a:chOff x="313535" y="4233863"/>
            <a:chExt cx="612775" cy="612775"/>
          </a:xfrm>
        </p:grpSpPr>
        <p:sp>
          <p:nvSpPr>
            <p:cNvPr id="13" name="Rectangle 5">
              <a:extLst>
                <a:ext uri="{FF2B5EF4-FFF2-40B4-BE49-F238E27FC236}">
                  <a16:creationId xmlns:a16="http://schemas.microsoft.com/office/drawing/2014/main" id="{F18704AF-17E4-4F05-55F7-835233703716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13535" y="4233863"/>
              <a:ext cx="612775" cy="612775"/>
            </a:xfrm>
            <a:prstGeom prst="rect">
              <a:avLst/>
            </a:prstGeom>
            <a:solidFill>
              <a:srgbClr val="FF7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" name="Freeform 6">
              <a:extLst>
                <a:ext uri="{FF2B5EF4-FFF2-40B4-BE49-F238E27FC236}">
                  <a16:creationId xmlns:a16="http://schemas.microsoft.com/office/drawing/2014/main" id="{F5B17555-2270-39CF-5BD2-3040C90D91D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500860" y="4708526"/>
              <a:ext cx="74613" cy="87313"/>
            </a:xfrm>
            <a:custGeom>
              <a:avLst/>
              <a:gdLst>
                <a:gd name="T0" fmla="*/ 66 w 93"/>
                <a:gd name="T1" fmla="*/ 99 h 109"/>
                <a:gd name="T2" fmla="*/ 31 w 93"/>
                <a:gd name="T3" fmla="*/ 109 h 109"/>
                <a:gd name="T4" fmla="*/ 0 w 93"/>
                <a:gd name="T5" fmla="*/ 79 h 109"/>
                <a:gd name="T6" fmla="*/ 66 w 93"/>
                <a:gd name="T7" fmla="*/ 37 h 109"/>
                <a:gd name="T8" fmla="*/ 66 w 93"/>
                <a:gd name="T9" fmla="*/ 32 h 109"/>
                <a:gd name="T10" fmla="*/ 49 w 93"/>
                <a:gd name="T11" fmla="*/ 19 h 109"/>
                <a:gd name="T12" fmla="*/ 24 w 93"/>
                <a:gd name="T13" fmla="*/ 32 h 109"/>
                <a:gd name="T14" fmla="*/ 5 w 93"/>
                <a:gd name="T15" fmla="*/ 21 h 109"/>
                <a:gd name="T16" fmla="*/ 50 w 93"/>
                <a:gd name="T17" fmla="*/ 0 h 109"/>
                <a:gd name="T18" fmla="*/ 93 w 93"/>
                <a:gd name="T19" fmla="*/ 32 h 109"/>
                <a:gd name="T20" fmla="*/ 93 w 93"/>
                <a:gd name="T21" fmla="*/ 108 h 109"/>
                <a:gd name="T22" fmla="*/ 68 w 93"/>
                <a:gd name="T23" fmla="*/ 108 h 109"/>
                <a:gd name="T24" fmla="*/ 66 w 93"/>
                <a:gd name="T25" fmla="*/ 99 h 109"/>
                <a:gd name="T26" fmla="*/ 27 w 93"/>
                <a:gd name="T27" fmla="*/ 77 h 109"/>
                <a:gd name="T28" fmla="*/ 39 w 93"/>
                <a:gd name="T29" fmla="*/ 90 h 109"/>
                <a:gd name="T30" fmla="*/ 65 w 93"/>
                <a:gd name="T31" fmla="*/ 79 h 109"/>
                <a:gd name="T32" fmla="*/ 65 w 93"/>
                <a:gd name="T33" fmla="*/ 54 h 109"/>
                <a:gd name="T34" fmla="*/ 27 w 93"/>
                <a:gd name="T35" fmla="*/ 77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3" h="109">
                  <a:moveTo>
                    <a:pt x="66" y="99"/>
                  </a:moveTo>
                  <a:cubicBezTo>
                    <a:pt x="55" y="106"/>
                    <a:pt x="43" y="109"/>
                    <a:pt x="31" y="109"/>
                  </a:cubicBezTo>
                  <a:cubicBezTo>
                    <a:pt x="11" y="109"/>
                    <a:pt x="0" y="96"/>
                    <a:pt x="0" y="79"/>
                  </a:cubicBezTo>
                  <a:cubicBezTo>
                    <a:pt x="0" y="55"/>
                    <a:pt x="21" y="42"/>
                    <a:pt x="66" y="37"/>
                  </a:cubicBezTo>
                  <a:cubicBezTo>
                    <a:pt x="66" y="32"/>
                    <a:pt x="66" y="32"/>
                    <a:pt x="66" y="32"/>
                  </a:cubicBezTo>
                  <a:cubicBezTo>
                    <a:pt x="66" y="24"/>
                    <a:pt x="60" y="19"/>
                    <a:pt x="49" y="19"/>
                  </a:cubicBezTo>
                  <a:cubicBezTo>
                    <a:pt x="39" y="19"/>
                    <a:pt x="30" y="24"/>
                    <a:pt x="24" y="32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15" y="7"/>
                    <a:pt x="30" y="0"/>
                    <a:pt x="50" y="0"/>
                  </a:cubicBezTo>
                  <a:cubicBezTo>
                    <a:pt x="77" y="0"/>
                    <a:pt x="93" y="12"/>
                    <a:pt x="93" y="32"/>
                  </a:cubicBezTo>
                  <a:cubicBezTo>
                    <a:pt x="93" y="32"/>
                    <a:pt x="93" y="108"/>
                    <a:pt x="93" y="108"/>
                  </a:cubicBezTo>
                  <a:cubicBezTo>
                    <a:pt x="68" y="108"/>
                    <a:pt x="68" y="108"/>
                    <a:pt x="68" y="108"/>
                  </a:cubicBezTo>
                  <a:lnTo>
                    <a:pt x="66" y="99"/>
                  </a:lnTo>
                  <a:close/>
                  <a:moveTo>
                    <a:pt x="27" y="77"/>
                  </a:moveTo>
                  <a:cubicBezTo>
                    <a:pt x="27" y="84"/>
                    <a:pt x="31" y="90"/>
                    <a:pt x="39" y="90"/>
                  </a:cubicBezTo>
                  <a:cubicBezTo>
                    <a:pt x="48" y="90"/>
                    <a:pt x="57" y="87"/>
                    <a:pt x="65" y="79"/>
                  </a:cubicBezTo>
                  <a:cubicBezTo>
                    <a:pt x="65" y="54"/>
                    <a:pt x="65" y="54"/>
                    <a:pt x="65" y="54"/>
                  </a:cubicBezTo>
                  <a:cubicBezTo>
                    <a:pt x="39" y="57"/>
                    <a:pt x="27" y="64"/>
                    <a:pt x="27" y="7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" name="Freeform 7">
              <a:extLst>
                <a:ext uri="{FF2B5EF4-FFF2-40B4-BE49-F238E27FC236}">
                  <a16:creationId xmlns:a16="http://schemas.microsoft.com/office/drawing/2014/main" id="{04CDADFE-7E28-7D51-B5F9-666D060C3D8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92935" y="4708526"/>
              <a:ext cx="76200" cy="87313"/>
            </a:xfrm>
            <a:custGeom>
              <a:avLst/>
              <a:gdLst>
                <a:gd name="T0" fmla="*/ 0 w 94"/>
                <a:gd name="T1" fmla="*/ 5 h 108"/>
                <a:gd name="T2" fmla="*/ 23 w 94"/>
                <a:gd name="T3" fmla="*/ 2 h 108"/>
                <a:gd name="T4" fmla="*/ 25 w 94"/>
                <a:gd name="T5" fmla="*/ 15 h 108"/>
                <a:gd name="T6" fmla="*/ 61 w 94"/>
                <a:gd name="T7" fmla="*/ 0 h 108"/>
                <a:gd name="T8" fmla="*/ 94 w 94"/>
                <a:gd name="T9" fmla="*/ 34 h 108"/>
                <a:gd name="T10" fmla="*/ 94 w 94"/>
                <a:gd name="T11" fmla="*/ 108 h 108"/>
                <a:gd name="T12" fmla="*/ 66 w 94"/>
                <a:gd name="T13" fmla="*/ 108 h 108"/>
                <a:gd name="T14" fmla="*/ 66 w 94"/>
                <a:gd name="T15" fmla="*/ 39 h 108"/>
                <a:gd name="T16" fmla="*/ 53 w 94"/>
                <a:gd name="T17" fmla="*/ 21 h 108"/>
                <a:gd name="T18" fmla="*/ 27 w 94"/>
                <a:gd name="T19" fmla="*/ 32 h 108"/>
                <a:gd name="T20" fmla="*/ 27 w 94"/>
                <a:gd name="T21" fmla="*/ 108 h 108"/>
                <a:gd name="T22" fmla="*/ 0 w 94"/>
                <a:gd name="T23" fmla="*/ 108 h 108"/>
                <a:gd name="T24" fmla="*/ 0 w 94"/>
                <a:gd name="T25" fmla="*/ 5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4" h="108">
                  <a:moveTo>
                    <a:pt x="0" y="5"/>
                  </a:moveTo>
                  <a:cubicBezTo>
                    <a:pt x="23" y="2"/>
                    <a:pt x="23" y="2"/>
                    <a:pt x="23" y="2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38" y="5"/>
                    <a:pt x="48" y="0"/>
                    <a:pt x="61" y="0"/>
                  </a:cubicBezTo>
                  <a:cubicBezTo>
                    <a:pt x="83" y="0"/>
                    <a:pt x="94" y="12"/>
                    <a:pt x="94" y="34"/>
                  </a:cubicBezTo>
                  <a:cubicBezTo>
                    <a:pt x="94" y="108"/>
                    <a:pt x="94" y="108"/>
                    <a:pt x="94" y="108"/>
                  </a:cubicBezTo>
                  <a:cubicBezTo>
                    <a:pt x="66" y="108"/>
                    <a:pt x="66" y="108"/>
                    <a:pt x="66" y="108"/>
                  </a:cubicBezTo>
                  <a:cubicBezTo>
                    <a:pt x="66" y="39"/>
                    <a:pt x="66" y="39"/>
                    <a:pt x="66" y="39"/>
                  </a:cubicBezTo>
                  <a:cubicBezTo>
                    <a:pt x="66" y="26"/>
                    <a:pt x="63" y="21"/>
                    <a:pt x="53" y="21"/>
                  </a:cubicBezTo>
                  <a:cubicBezTo>
                    <a:pt x="45" y="21"/>
                    <a:pt x="36" y="24"/>
                    <a:pt x="27" y="32"/>
                  </a:cubicBezTo>
                  <a:cubicBezTo>
                    <a:pt x="27" y="108"/>
                    <a:pt x="27" y="108"/>
                    <a:pt x="27" y="108"/>
                  </a:cubicBezTo>
                  <a:cubicBezTo>
                    <a:pt x="0" y="108"/>
                    <a:pt x="0" y="108"/>
                    <a:pt x="0" y="108"/>
                  </a:cubicBezTo>
                  <a:lnTo>
                    <a:pt x="0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" name="Freeform 8">
              <a:extLst>
                <a:ext uri="{FF2B5EF4-FFF2-40B4-BE49-F238E27FC236}">
                  <a16:creationId xmlns:a16="http://schemas.microsoft.com/office/drawing/2014/main" id="{F2B7F1D7-4F60-D79C-D6D9-C0B9D192984D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778673" y="4708526"/>
              <a:ext cx="79375" cy="88900"/>
            </a:xfrm>
            <a:custGeom>
              <a:avLst/>
              <a:gdLst>
                <a:gd name="T0" fmla="*/ 50 w 98"/>
                <a:gd name="T1" fmla="*/ 110 h 110"/>
                <a:gd name="T2" fmla="*/ 0 w 98"/>
                <a:gd name="T3" fmla="*/ 55 h 110"/>
                <a:gd name="T4" fmla="*/ 49 w 98"/>
                <a:gd name="T5" fmla="*/ 0 h 110"/>
                <a:gd name="T6" fmla="*/ 98 w 98"/>
                <a:gd name="T7" fmla="*/ 54 h 110"/>
                <a:gd name="T8" fmla="*/ 97 w 98"/>
                <a:gd name="T9" fmla="*/ 59 h 110"/>
                <a:gd name="T10" fmla="*/ 27 w 98"/>
                <a:gd name="T11" fmla="*/ 59 h 110"/>
                <a:gd name="T12" fmla="*/ 52 w 98"/>
                <a:gd name="T13" fmla="*/ 89 h 110"/>
                <a:gd name="T14" fmla="*/ 76 w 98"/>
                <a:gd name="T15" fmla="*/ 76 h 110"/>
                <a:gd name="T16" fmla="*/ 96 w 98"/>
                <a:gd name="T17" fmla="*/ 87 h 110"/>
                <a:gd name="T18" fmla="*/ 50 w 98"/>
                <a:gd name="T19" fmla="*/ 110 h 110"/>
                <a:gd name="T20" fmla="*/ 70 w 98"/>
                <a:gd name="T21" fmla="*/ 41 h 110"/>
                <a:gd name="T22" fmla="*/ 49 w 98"/>
                <a:gd name="T23" fmla="*/ 19 h 110"/>
                <a:gd name="T24" fmla="*/ 28 w 98"/>
                <a:gd name="T25" fmla="*/ 41 h 110"/>
                <a:gd name="T26" fmla="*/ 70 w 98"/>
                <a:gd name="T27" fmla="*/ 41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8" h="110">
                  <a:moveTo>
                    <a:pt x="50" y="110"/>
                  </a:moveTo>
                  <a:cubicBezTo>
                    <a:pt x="19" y="110"/>
                    <a:pt x="0" y="90"/>
                    <a:pt x="0" y="55"/>
                  </a:cubicBezTo>
                  <a:cubicBezTo>
                    <a:pt x="0" y="20"/>
                    <a:pt x="19" y="0"/>
                    <a:pt x="49" y="0"/>
                  </a:cubicBezTo>
                  <a:cubicBezTo>
                    <a:pt x="80" y="0"/>
                    <a:pt x="98" y="20"/>
                    <a:pt x="98" y="54"/>
                  </a:cubicBezTo>
                  <a:cubicBezTo>
                    <a:pt x="98" y="56"/>
                    <a:pt x="97" y="57"/>
                    <a:pt x="97" y="59"/>
                  </a:cubicBezTo>
                  <a:cubicBezTo>
                    <a:pt x="27" y="59"/>
                    <a:pt x="27" y="59"/>
                    <a:pt x="27" y="59"/>
                  </a:cubicBezTo>
                  <a:cubicBezTo>
                    <a:pt x="28" y="79"/>
                    <a:pt x="36" y="89"/>
                    <a:pt x="52" y="89"/>
                  </a:cubicBezTo>
                  <a:cubicBezTo>
                    <a:pt x="63" y="89"/>
                    <a:pt x="70" y="85"/>
                    <a:pt x="76" y="76"/>
                  </a:cubicBezTo>
                  <a:cubicBezTo>
                    <a:pt x="96" y="87"/>
                    <a:pt x="96" y="87"/>
                    <a:pt x="96" y="87"/>
                  </a:cubicBezTo>
                  <a:cubicBezTo>
                    <a:pt x="87" y="102"/>
                    <a:pt x="71" y="110"/>
                    <a:pt x="50" y="110"/>
                  </a:cubicBezTo>
                  <a:close/>
                  <a:moveTo>
                    <a:pt x="70" y="41"/>
                  </a:moveTo>
                  <a:cubicBezTo>
                    <a:pt x="70" y="27"/>
                    <a:pt x="62" y="19"/>
                    <a:pt x="49" y="19"/>
                  </a:cubicBezTo>
                  <a:cubicBezTo>
                    <a:pt x="37" y="19"/>
                    <a:pt x="29" y="27"/>
                    <a:pt x="28" y="41"/>
                  </a:cubicBezTo>
                  <a:lnTo>
                    <a:pt x="70" y="4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" name="Freeform 9">
              <a:extLst>
                <a:ext uri="{FF2B5EF4-FFF2-40B4-BE49-F238E27FC236}">
                  <a16:creationId xmlns:a16="http://schemas.microsoft.com/office/drawing/2014/main" id="{9FCDACA5-F072-BB4A-8ADC-E88F77C96A3F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46873" y="4708526"/>
              <a:ext cx="84138" cy="88900"/>
            </a:xfrm>
            <a:custGeom>
              <a:avLst/>
              <a:gdLst>
                <a:gd name="T0" fmla="*/ 52 w 104"/>
                <a:gd name="T1" fmla="*/ 111 h 111"/>
                <a:gd name="T2" fmla="*/ 0 w 104"/>
                <a:gd name="T3" fmla="*/ 55 h 111"/>
                <a:gd name="T4" fmla="*/ 52 w 104"/>
                <a:gd name="T5" fmla="*/ 0 h 111"/>
                <a:gd name="T6" fmla="*/ 104 w 104"/>
                <a:gd name="T7" fmla="*/ 55 h 111"/>
                <a:gd name="T8" fmla="*/ 52 w 104"/>
                <a:gd name="T9" fmla="*/ 111 h 111"/>
                <a:gd name="T10" fmla="*/ 52 w 104"/>
                <a:gd name="T11" fmla="*/ 23 h 111"/>
                <a:gd name="T12" fmla="*/ 28 w 104"/>
                <a:gd name="T13" fmla="*/ 55 h 111"/>
                <a:gd name="T14" fmla="*/ 52 w 104"/>
                <a:gd name="T15" fmla="*/ 87 h 111"/>
                <a:gd name="T16" fmla="*/ 77 w 104"/>
                <a:gd name="T17" fmla="*/ 55 h 111"/>
                <a:gd name="T18" fmla="*/ 52 w 104"/>
                <a:gd name="T19" fmla="*/ 23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4" h="111">
                  <a:moveTo>
                    <a:pt x="52" y="111"/>
                  </a:moveTo>
                  <a:cubicBezTo>
                    <a:pt x="25" y="111"/>
                    <a:pt x="0" y="93"/>
                    <a:pt x="0" y="55"/>
                  </a:cubicBezTo>
                  <a:cubicBezTo>
                    <a:pt x="0" y="17"/>
                    <a:pt x="25" y="0"/>
                    <a:pt x="52" y="0"/>
                  </a:cubicBezTo>
                  <a:cubicBezTo>
                    <a:pt x="79" y="0"/>
                    <a:pt x="104" y="17"/>
                    <a:pt x="104" y="55"/>
                  </a:cubicBezTo>
                  <a:cubicBezTo>
                    <a:pt x="104" y="93"/>
                    <a:pt x="79" y="111"/>
                    <a:pt x="52" y="111"/>
                  </a:cubicBezTo>
                  <a:close/>
                  <a:moveTo>
                    <a:pt x="52" y="23"/>
                  </a:moveTo>
                  <a:cubicBezTo>
                    <a:pt x="31" y="23"/>
                    <a:pt x="28" y="42"/>
                    <a:pt x="28" y="55"/>
                  </a:cubicBezTo>
                  <a:cubicBezTo>
                    <a:pt x="28" y="69"/>
                    <a:pt x="31" y="87"/>
                    <a:pt x="52" y="87"/>
                  </a:cubicBezTo>
                  <a:cubicBezTo>
                    <a:pt x="73" y="87"/>
                    <a:pt x="77" y="69"/>
                    <a:pt x="77" y="55"/>
                  </a:cubicBezTo>
                  <a:cubicBezTo>
                    <a:pt x="77" y="42"/>
                    <a:pt x="73" y="23"/>
                    <a:pt x="52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9" name="Freeform 10">
              <a:extLst>
                <a:ext uri="{FF2B5EF4-FFF2-40B4-BE49-F238E27FC236}">
                  <a16:creationId xmlns:a16="http://schemas.microsoft.com/office/drawing/2014/main" id="{9E5AF3EC-C52B-774E-585A-D1075C4497D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46885" y="4708526"/>
              <a:ext cx="47625" cy="87313"/>
            </a:xfrm>
            <a:custGeom>
              <a:avLst/>
              <a:gdLst>
                <a:gd name="T0" fmla="*/ 0 w 59"/>
                <a:gd name="T1" fmla="*/ 3 h 108"/>
                <a:gd name="T2" fmla="*/ 26 w 59"/>
                <a:gd name="T3" fmla="*/ 3 h 108"/>
                <a:gd name="T4" fmla="*/ 26 w 59"/>
                <a:gd name="T5" fmla="*/ 15 h 108"/>
                <a:gd name="T6" fmla="*/ 55 w 59"/>
                <a:gd name="T7" fmla="*/ 0 h 108"/>
                <a:gd name="T8" fmla="*/ 59 w 59"/>
                <a:gd name="T9" fmla="*/ 1 h 108"/>
                <a:gd name="T10" fmla="*/ 59 w 59"/>
                <a:gd name="T11" fmla="*/ 27 h 108"/>
                <a:gd name="T12" fmla="*/ 58 w 59"/>
                <a:gd name="T13" fmla="*/ 27 h 108"/>
                <a:gd name="T14" fmla="*/ 28 w 59"/>
                <a:gd name="T15" fmla="*/ 38 h 108"/>
                <a:gd name="T16" fmla="*/ 28 w 59"/>
                <a:gd name="T17" fmla="*/ 108 h 108"/>
                <a:gd name="T18" fmla="*/ 0 w 59"/>
                <a:gd name="T19" fmla="*/ 108 h 108"/>
                <a:gd name="T20" fmla="*/ 0 w 59"/>
                <a:gd name="T21" fmla="*/ 3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9" h="108">
                  <a:moveTo>
                    <a:pt x="0" y="3"/>
                  </a:moveTo>
                  <a:cubicBezTo>
                    <a:pt x="26" y="3"/>
                    <a:pt x="26" y="3"/>
                    <a:pt x="26" y="3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31" y="8"/>
                    <a:pt x="44" y="0"/>
                    <a:pt x="55" y="0"/>
                  </a:cubicBezTo>
                  <a:cubicBezTo>
                    <a:pt x="57" y="0"/>
                    <a:pt x="58" y="0"/>
                    <a:pt x="59" y="1"/>
                  </a:cubicBezTo>
                  <a:cubicBezTo>
                    <a:pt x="59" y="27"/>
                    <a:pt x="59" y="27"/>
                    <a:pt x="59" y="27"/>
                  </a:cubicBezTo>
                  <a:cubicBezTo>
                    <a:pt x="59" y="27"/>
                    <a:pt x="58" y="27"/>
                    <a:pt x="58" y="27"/>
                  </a:cubicBezTo>
                  <a:cubicBezTo>
                    <a:pt x="46" y="27"/>
                    <a:pt x="32" y="28"/>
                    <a:pt x="28" y="38"/>
                  </a:cubicBezTo>
                  <a:cubicBezTo>
                    <a:pt x="28" y="108"/>
                    <a:pt x="28" y="108"/>
                    <a:pt x="28" y="108"/>
                  </a:cubicBezTo>
                  <a:cubicBezTo>
                    <a:pt x="0" y="108"/>
                    <a:pt x="0" y="108"/>
                    <a:pt x="0" y="108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0" name="Freeform 11">
              <a:extLst>
                <a:ext uri="{FF2B5EF4-FFF2-40B4-BE49-F238E27FC236}">
                  <a16:creationId xmlns:a16="http://schemas.microsoft.com/office/drawing/2014/main" id="{D99BA4ED-7B3C-36DB-756C-CD9DAF238253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85010" y="4708526"/>
              <a:ext cx="79375" cy="120650"/>
            </a:xfrm>
            <a:custGeom>
              <a:avLst/>
              <a:gdLst>
                <a:gd name="T0" fmla="*/ 49 w 98"/>
                <a:gd name="T1" fmla="*/ 85 h 149"/>
                <a:gd name="T2" fmla="*/ 72 w 98"/>
                <a:gd name="T3" fmla="*/ 50 h 149"/>
                <a:gd name="T4" fmla="*/ 49 w 98"/>
                <a:gd name="T5" fmla="*/ 20 h 149"/>
                <a:gd name="T6" fmla="*/ 28 w 98"/>
                <a:gd name="T7" fmla="*/ 51 h 149"/>
                <a:gd name="T8" fmla="*/ 49 w 98"/>
                <a:gd name="T9" fmla="*/ 85 h 149"/>
                <a:gd name="T10" fmla="*/ 98 w 98"/>
                <a:gd name="T11" fmla="*/ 2 h 149"/>
                <a:gd name="T12" fmla="*/ 98 w 98"/>
                <a:gd name="T13" fmla="*/ 102 h 149"/>
                <a:gd name="T14" fmla="*/ 47 w 98"/>
                <a:gd name="T15" fmla="*/ 149 h 149"/>
                <a:gd name="T16" fmla="*/ 3 w 98"/>
                <a:gd name="T17" fmla="*/ 123 h 149"/>
                <a:gd name="T18" fmla="*/ 30 w 98"/>
                <a:gd name="T19" fmla="*/ 118 h 149"/>
                <a:gd name="T20" fmla="*/ 50 w 98"/>
                <a:gd name="T21" fmla="*/ 128 h 149"/>
                <a:gd name="T22" fmla="*/ 72 w 98"/>
                <a:gd name="T23" fmla="*/ 105 h 149"/>
                <a:gd name="T24" fmla="*/ 72 w 98"/>
                <a:gd name="T25" fmla="*/ 93 h 149"/>
                <a:gd name="T26" fmla="*/ 71 w 98"/>
                <a:gd name="T27" fmla="*/ 92 h 149"/>
                <a:gd name="T28" fmla="*/ 44 w 98"/>
                <a:gd name="T29" fmla="*/ 108 h 149"/>
                <a:gd name="T30" fmla="*/ 0 w 98"/>
                <a:gd name="T31" fmla="*/ 55 h 149"/>
                <a:gd name="T32" fmla="*/ 42 w 98"/>
                <a:gd name="T33" fmla="*/ 0 h 149"/>
                <a:gd name="T34" fmla="*/ 73 w 98"/>
                <a:gd name="T35" fmla="*/ 15 h 149"/>
                <a:gd name="T36" fmla="*/ 73 w 98"/>
                <a:gd name="T37" fmla="*/ 15 h 149"/>
                <a:gd name="T38" fmla="*/ 75 w 98"/>
                <a:gd name="T39" fmla="*/ 2 h 149"/>
                <a:gd name="T40" fmla="*/ 98 w 98"/>
                <a:gd name="T41" fmla="*/ 2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8" h="149">
                  <a:moveTo>
                    <a:pt x="49" y="85"/>
                  </a:moveTo>
                  <a:cubicBezTo>
                    <a:pt x="70" y="85"/>
                    <a:pt x="72" y="64"/>
                    <a:pt x="72" y="50"/>
                  </a:cubicBezTo>
                  <a:cubicBezTo>
                    <a:pt x="72" y="33"/>
                    <a:pt x="64" y="20"/>
                    <a:pt x="49" y="20"/>
                  </a:cubicBezTo>
                  <a:cubicBezTo>
                    <a:pt x="39" y="20"/>
                    <a:pt x="28" y="27"/>
                    <a:pt x="28" y="51"/>
                  </a:cubicBezTo>
                  <a:cubicBezTo>
                    <a:pt x="28" y="64"/>
                    <a:pt x="29" y="85"/>
                    <a:pt x="49" y="85"/>
                  </a:cubicBezTo>
                  <a:close/>
                  <a:moveTo>
                    <a:pt x="98" y="2"/>
                  </a:moveTo>
                  <a:cubicBezTo>
                    <a:pt x="98" y="102"/>
                    <a:pt x="98" y="102"/>
                    <a:pt x="98" y="102"/>
                  </a:cubicBezTo>
                  <a:cubicBezTo>
                    <a:pt x="98" y="119"/>
                    <a:pt x="97" y="148"/>
                    <a:pt x="47" y="149"/>
                  </a:cubicBezTo>
                  <a:cubicBezTo>
                    <a:pt x="26" y="149"/>
                    <a:pt x="7" y="141"/>
                    <a:pt x="3" y="123"/>
                  </a:cubicBezTo>
                  <a:cubicBezTo>
                    <a:pt x="30" y="118"/>
                    <a:pt x="30" y="118"/>
                    <a:pt x="30" y="118"/>
                  </a:cubicBezTo>
                  <a:cubicBezTo>
                    <a:pt x="32" y="123"/>
                    <a:pt x="35" y="128"/>
                    <a:pt x="50" y="128"/>
                  </a:cubicBezTo>
                  <a:cubicBezTo>
                    <a:pt x="65" y="128"/>
                    <a:pt x="72" y="122"/>
                    <a:pt x="72" y="105"/>
                  </a:cubicBezTo>
                  <a:cubicBezTo>
                    <a:pt x="72" y="93"/>
                    <a:pt x="72" y="93"/>
                    <a:pt x="72" y="93"/>
                  </a:cubicBezTo>
                  <a:cubicBezTo>
                    <a:pt x="71" y="92"/>
                    <a:pt x="71" y="92"/>
                    <a:pt x="71" y="92"/>
                  </a:cubicBezTo>
                  <a:cubicBezTo>
                    <a:pt x="67" y="100"/>
                    <a:pt x="60" y="108"/>
                    <a:pt x="44" y="108"/>
                  </a:cubicBezTo>
                  <a:cubicBezTo>
                    <a:pt x="19" y="108"/>
                    <a:pt x="0" y="91"/>
                    <a:pt x="0" y="55"/>
                  </a:cubicBezTo>
                  <a:cubicBezTo>
                    <a:pt x="0" y="20"/>
                    <a:pt x="20" y="0"/>
                    <a:pt x="42" y="0"/>
                  </a:cubicBezTo>
                  <a:cubicBezTo>
                    <a:pt x="63" y="0"/>
                    <a:pt x="71" y="10"/>
                    <a:pt x="73" y="15"/>
                  </a:cubicBezTo>
                  <a:cubicBezTo>
                    <a:pt x="73" y="15"/>
                    <a:pt x="73" y="15"/>
                    <a:pt x="73" y="15"/>
                  </a:cubicBezTo>
                  <a:cubicBezTo>
                    <a:pt x="75" y="2"/>
                    <a:pt x="75" y="2"/>
                    <a:pt x="75" y="2"/>
                  </a:cubicBezTo>
                  <a:lnTo>
                    <a:pt x="98" y="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1" name="Freeform 12">
              <a:extLst>
                <a:ext uri="{FF2B5EF4-FFF2-40B4-BE49-F238E27FC236}">
                  <a16:creationId xmlns:a16="http://schemas.microsoft.com/office/drawing/2014/main" id="{DB075794-747D-7E5F-12F9-5BEDA5D65974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43760" y="4678363"/>
              <a:ext cx="58738" cy="26988"/>
            </a:xfrm>
            <a:custGeom>
              <a:avLst/>
              <a:gdLst>
                <a:gd name="T0" fmla="*/ 14 w 37"/>
                <a:gd name="T1" fmla="*/ 2 h 17"/>
                <a:gd name="T2" fmla="*/ 9 w 37"/>
                <a:gd name="T3" fmla="*/ 2 h 17"/>
                <a:gd name="T4" fmla="*/ 9 w 37"/>
                <a:gd name="T5" fmla="*/ 17 h 17"/>
                <a:gd name="T6" fmla="*/ 6 w 37"/>
                <a:gd name="T7" fmla="*/ 17 h 17"/>
                <a:gd name="T8" fmla="*/ 6 w 37"/>
                <a:gd name="T9" fmla="*/ 2 h 17"/>
                <a:gd name="T10" fmla="*/ 0 w 37"/>
                <a:gd name="T11" fmla="*/ 2 h 17"/>
                <a:gd name="T12" fmla="*/ 0 w 37"/>
                <a:gd name="T13" fmla="*/ 0 h 17"/>
                <a:gd name="T14" fmla="*/ 14 w 37"/>
                <a:gd name="T15" fmla="*/ 0 h 17"/>
                <a:gd name="T16" fmla="*/ 14 w 37"/>
                <a:gd name="T17" fmla="*/ 2 h 17"/>
                <a:gd name="T18" fmla="*/ 37 w 37"/>
                <a:gd name="T19" fmla="*/ 17 h 17"/>
                <a:gd name="T20" fmla="*/ 34 w 37"/>
                <a:gd name="T21" fmla="*/ 17 h 17"/>
                <a:gd name="T22" fmla="*/ 34 w 37"/>
                <a:gd name="T23" fmla="*/ 2 h 17"/>
                <a:gd name="T24" fmla="*/ 34 w 37"/>
                <a:gd name="T25" fmla="*/ 2 h 17"/>
                <a:gd name="T26" fmla="*/ 29 w 37"/>
                <a:gd name="T27" fmla="*/ 17 h 17"/>
                <a:gd name="T28" fmla="*/ 27 w 37"/>
                <a:gd name="T29" fmla="*/ 17 h 17"/>
                <a:gd name="T30" fmla="*/ 21 w 37"/>
                <a:gd name="T31" fmla="*/ 2 h 17"/>
                <a:gd name="T32" fmla="*/ 20 w 37"/>
                <a:gd name="T33" fmla="*/ 2 h 17"/>
                <a:gd name="T34" fmla="*/ 20 w 37"/>
                <a:gd name="T35" fmla="*/ 17 h 17"/>
                <a:gd name="T36" fmla="*/ 18 w 37"/>
                <a:gd name="T37" fmla="*/ 17 h 17"/>
                <a:gd name="T38" fmla="*/ 18 w 37"/>
                <a:gd name="T39" fmla="*/ 0 h 17"/>
                <a:gd name="T40" fmla="*/ 22 w 37"/>
                <a:gd name="T41" fmla="*/ 0 h 17"/>
                <a:gd name="T42" fmla="*/ 28 w 37"/>
                <a:gd name="T43" fmla="*/ 13 h 17"/>
                <a:gd name="T44" fmla="*/ 33 w 37"/>
                <a:gd name="T45" fmla="*/ 0 h 17"/>
                <a:gd name="T46" fmla="*/ 37 w 37"/>
                <a:gd name="T47" fmla="*/ 0 h 17"/>
                <a:gd name="T48" fmla="*/ 37 w 37"/>
                <a:gd name="T4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7" h="17">
                  <a:moveTo>
                    <a:pt x="14" y="2"/>
                  </a:moveTo>
                  <a:lnTo>
                    <a:pt x="9" y="2"/>
                  </a:lnTo>
                  <a:lnTo>
                    <a:pt x="9" y="17"/>
                  </a:lnTo>
                  <a:lnTo>
                    <a:pt x="6" y="17"/>
                  </a:lnTo>
                  <a:lnTo>
                    <a:pt x="6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14" y="0"/>
                  </a:lnTo>
                  <a:lnTo>
                    <a:pt x="14" y="2"/>
                  </a:lnTo>
                  <a:close/>
                  <a:moveTo>
                    <a:pt x="37" y="17"/>
                  </a:moveTo>
                  <a:lnTo>
                    <a:pt x="34" y="17"/>
                  </a:lnTo>
                  <a:lnTo>
                    <a:pt x="34" y="2"/>
                  </a:lnTo>
                  <a:lnTo>
                    <a:pt x="34" y="2"/>
                  </a:lnTo>
                  <a:lnTo>
                    <a:pt x="29" y="17"/>
                  </a:lnTo>
                  <a:lnTo>
                    <a:pt x="27" y="17"/>
                  </a:lnTo>
                  <a:lnTo>
                    <a:pt x="21" y="2"/>
                  </a:lnTo>
                  <a:lnTo>
                    <a:pt x="20" y="2"/>
                  </a:lnTo>
                  <a:lnTo>
                    <a:pt x="20" y="17"/>
                  </a:lnTo>
                  <a:lnTo>
                    <a:pt x="18" y="17"/>
                  </a:lnTo>
                  <a:lnTo>
                    <a:pt x="18" y="0"/>
                  </a:lnTo>
                  <a:lnTo>
                    <a:pt x="22" y="0"/>
                  </a:lnTo>
                  <a:lnTo>
                    <a:pt x="28" y="13"/>
                  </a:lnTo>
                  <a:lnTo>
                    <a:pt x="33" y="0"/>
                  </a:lnTo>
                  <a:lnTo>
                    <a:pt x="37" y="0"/>
                  </a:lnTo>
                  <a:lnTo>
                    <a:pt x="37" y="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pic>
        <p:nvPicPr>
          <p:cNvPr id="22" name="Picture 21">
            <a:extLst>
              <a:ext uri="{FF2B5EF4-FFF2-40B4-BE49-F238E27FC236}">
                <a16:creationId xmlns:a16="http://schemas.microsoft.com/office/drawing/2014/main" id="{5DB910EA-F28C-09FE-9584-2A902B2B86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83549" y="136864"/>
            <a:ext cx="653864" cy="492416"/>
          </a:xfrm>
          <a:prstGeom prst="rect">
            <a:avLst/>
          </a:prstGeom>
        </p:spPr>
      </p:pic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E64D6D71-A91F-75C7-0EAC-C911E29A2D87}"/>
              </a:ext>
            </a:extLst>
          </p:cNvPr>
          <p:cNvCxnSpPr>
            <a:cxnSpLocks/>
          </p:cNvCxnSpPr>
          <p:nvPr/>
        </p:nvCxnSpPr>
        <p:spPr>
          <a:xfrm flipV="1">
            <a:off x="7721920" y="2366658"/>
            <a:ext cx="1113245" cy="11651"/>
          </a:xfrm>
          <a:prstGeom prst="straightConnector1">
            <a:avLst/>
          </a:prstGeom>
          <a:ln>
            <a:solidFill>
              <a:schemeClr val="tx2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>
            <a:extLst>
              <a:ext uri="{FF2B5EF4-FFF2-40B4-BE49-F238E27FC236}">
                <a16:creationId xmlns:a16="http://schemas.microsoft.com/office/drawing/2014/main" id="{55BDDAD8-AD45-86CA-D263-BDEB3537E4E0}"/>
              </a:ext>
            </a:extLst>
          </p:cNvPr>
          <p:cNvSpPr txBox="1"/>
          <p:nvPr/>
        </p:nvSpPr>
        <p:spPr>
          <a:xfrm>
            <a:off x="8119914" y="2175902"/>
            <a:ext cx="302968" cy="123111"/>
          </a:xfrm>
          <a:prstGeom prst="rect">
            <a:avLst/>
          </a:prstGeom>
        </p:spPr>
        <p:txBody>
          <a:bodyPr wrap="none" lIns="0" tIns="0" rIns="0" bIns="0" rtlCol="0">
            <a:spAutoFit/>
          </a:bodyPr>
          <a:lstStyle/>
          <a:p>
            <a:r>
              <a:rPr lang="en-GB" sz="800" dirty="0"/>
              <a:t>Rel-22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7502F7C1-DF05-6FEE-A799-83445454629F}"/>
              </a:ext>
            </a:extLst>
          </p:cNvPr>
          <p:cNvSpPr/>
          <p:nvPr/>
        </p:nvSpPr>
        <p:spPr>
          <a:xfrm>
            <a:off x="1447254" y="2794222"/>
            <a:ext cx="3918900" cy="1075514"/>
          </a:xfrm>
          <a:prstGeom prst="rect">
            <a:avLst/>
          </a:prstGeom>
          <a:noFill/>
          <a:ln w="15875">
            <a:solidFill>
              <a:schemeClr val="accent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600" dirty="0">
              <a:solidFill>
                <a:srgbClr val="000000"/>
              </a:solidFill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3A9C12D7-20B3-AC03-93EA-9D098527F296}"/>
              </a:ext>
            </a:extLst>
          </p:cNvPr>
          <p:cNvSpPr/>
          <p:nvPr/>
        </p:nvSpPr>
        <p:spPr>
          <a:xfrm>
            <a:off x="3709025" y="3966462"/>
            <a:ext cx="3876338" cy="1075514"/>
          </a:xfrm>
          <a:prstGeom prst="rect">
            <a:avLst/>
          </a:prstGeom>
          <a:noFill/>
          <a:ln w="158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600" dirty="0">
              <a:solidFill>
                <a:srgbClr val="000000"/>
              </a:solidFill>
            </a:endParaRPr>
          </a:p>
        </p:txBody>
      </p:sp>
      <p:sp>
        <p:nvSpPr>
          <p:cNvPr id="30" name="Rectangle: Top Corners Snipped 29">
            <a:extLst>
              <a:ext uri="{FF2B5EF4-FFF2-40B4-BE49-F238E27FC236}">
                <a16:creationId xmlns:a16="http://schemas.microsoft.com/office/drawing/2014/main" id="{B23BE32D-19F0-22BF-0997-36C2C7C3DA2C}"/>
              </a:ext>
            </a:extLst>
          </p:cNvPr>
          <p:cNvSpPr/>
          <p:nvPr/>
        </p:nvSpPr>
        <p:spPr>
          <a:xfrm>
            <a:off x="968163" y="3953306"/>
            <a:ext cx="521475" cy="580238"/>
          </a:xfrm>
          <a:prstGeom prst="snip2Same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700" dirty="0">
                <a:solidFill>
                  <a:srgbClr val="000000"/>
                </a:solidFill>
              </a:rPr>
              <a:t>SA1 6G workshop</a:t>
            </a:r>
          </a:p>
        </p:txBody>
      </p:sp>
    </p:spTree>
    <p:extLst>
      <p:ext uri="{BB962C8B-B14F-4D97-AF65-F5344CB8AC3E}">
        <p14:creationId xmlns:p14="http://schemas.microsoft.com/office/powerpoint/2010/main" val="36073119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60fd420e2f369681ff7d579defce549328791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1_tmp_AvirerORA_template_EN_beta_v4">
  <a:themeElements>
    <a:clrScheme name="Orange Black">
      <a:dk1>
        <a:srgbClr val="FFFFFF"/>
      </a:dk1>
      <a:lt1>
        <a:srgbClr val="000000"/>
      </a:lt1>
      <a:dk2>
        <a:srgbClr val="FF6600"/>
      </a:dk2>
      <a:lt2>
        <a:srgbClr val="8E908F"/>
      </a:lt2>
      <a:accent1>
        <a:srgbClr val="FF6600"/>
      </a:accent1>
      <a:accent2>
        <a:srgbClr val="323232"/>
      </a:accent2>
      <a:accent3>
        <a:srgbClr val="5C5C5C"/>
      </a:accent3>
      <a:accent4>
        <a:srgbClr val="8E908F"/>
      </a:accent4>
      <a:accent5>
        <a:srgbClr val="ADADAD"/>
      </a:accent5>
      <a:accent6>
        <a:srgbClr val="CCCCCC"/>
      </a:accent6>
      <a:hlink>
        <a:srgbClr val="000000"/>
      </a:hlink>
      <a:folHlink>
        <a:srgbClr val="000000"/>
      </a:folHlink>
    </a:clrScheme>
    <a:fontScheme name="Orange">
      <a:majorFont>
        <a:latin typeface="Helvetica 75"/>
        <a:ea typeface=""/>
        <a:cs typeface=""/>
      </a:majorFont>
      <a:minorFont>
        <a:latin typeface="Helvetica 75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ange_PPTTemplate_v3.potx" id="{7EFB1CC4-B630-4DC5-B88F-B33ED10FA70B}" vid="{E661C32F-4836-4DD1-B604-E27281C607A6}"/>
    </a:ext>
  </a:extLst>
</a:theme>
</file>

<file path=ppt/theme/theme10.xml><?xml version="1.0" encoding="utf-8"?>
<a:theme xmlns:a="http://schemas.openxmlformats.org/drawingml/2006/main" name="Masque titre et contenu noir">
  <a:themeElements>
    <a:clrScheme name="Orange BLK Secondary">
      <a:dk1>
        <a:srgbClr val="FFFFFF"/>
      </a:dk1>
      <a:lt1>
        <a:srgbClr val="000000"/>
      </a:lt1>
      <a:dk2>
        <a:srgbClr val="8F8F8F"/>
      </a:dk2>
      <a:lt2>
        <a:srgbClr val="FF7900"/>
      </a:lt2>
      <a:accent1>
        <a:srgbClr val="FF7900"/>
      </a:accent1>
      <a:accent2>
        <a:srgbClr val="4BB4E6"/>
      </a:accent2>
      <a:accent3>
        <a:srgbClr val="50BE87"/>
      </a:accent3>
      <a:accent4>
        <a:srgbClr val="FFB4E6"/>
      </a:accent4>
      <a:accent5>
        <a:srgbClr val="A885D8"/>
      </a:accent5>
      <a:accent6>
        <a:srgbClr val="FFD200"/>
      </a:accent6>
      <a:hlink>
        <a:srgbClr val="FF7900"/>
      </a:hlink>
      <a:folHlink>
        <a:srgbClr val="FF7900"/>
      </a:folHlink>
    </a:clrScheme>
    <a:fontScheme name="Orange">
      <a:majorFont>
        <a:latin typeface="Helvetica 75 Bold"/>
        <a:ea typeface=""/>
        <a:cs typeface=""/>
      </a:majorFont>
      <a:minorFont>
        <a:latin typeface="Helvetica 75 Bold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 sz="1600" dirty="0" smtClean="0">
            <a:solidFill>
              <a:srgbClr val="000000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tx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/>
      <a:bodyPr wrap="none" lIns="0" tIns="0" rIns="0" bIns="0" rtlCol="0">
        <a:spAutoFit/>
      </a:bodyPr>
      <a:lstStyle>
        <a:defPPr>
          <a:defRPr sz="1400"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Présentation1" id="{B24DD461-5E93-438A-BB23-CDD637018BCE}" vid="{44D84EC2-B813-4445-BE5C-2FDE8D00A6C5}"/>
    </a:ext>
  </a:extLst>
</a:theme>
</file>

<file path=ppt/theme/theme11.xml><?xml version="1.0" encoding="utf-8"?>
<a:theme xmlns:a="http://schemas.openxmlformats.org/drawingml/2006/main" name="blank">
  <a:themeElements>
    <a:clrScheme name="Orange WHT Secondary">
      <a:dk1>
        <a:srgbClr val="000000"/>
      </a:dk1>
      <a:lt1>
        <a:srgbClr val="FFFFFF"/>
      </a:lt1>
      <a:dk2>
        <a:srgbClr val="8F8F8F"/>
      </a:dk2>
      <a:lt2>
        <a:srgbClr val="FF7900"/>
      </a:lt2>
      <a:accent1>
        <a:srgbClr val="FF7900"/>
      </a:accent1>
      <a:accent2>
        <a:srgbClr val="4BB4E6"/>
      </a:accent2>
      <a:accent3>
        <a:srgbClr val="50BE87"/>
      </a:accent3>
      <a:accent4>
        <a:srgbClr val="FFB4E6"/>
      </a:accent4>
      <a:accent5>
        <a:srgbClr val="A885D8"/>
      </a:accent5>
      <a:accent6>
        <a:srgbClr val="FFD200"/>
      </a:accent6>
      <a:hlink>
        <a:srgbClr val="FF7900"/>
      </a:hlink>
      <a:folHlink>
        <a:srgbClr val="FF7900"/>
      </a:folHlink>
    </a:clrScheme>
    <a:fontScheme name="Orange">
      <a:majorFont>
        <a:latin typeface="Helvetica 75 Bold"/>
        <a:ea typeface=""/>
        <a:cs typeface=""/>
      </a:majorFont>
      <a:minorFont>
        <a:latin typeface="Helvetica 75 Bold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 sz="1600" dirty="0" smtClean="0">
            <a:solidFill>
              <a:srgbClr val="000000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tx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/>
      <a:bodyPr wrap="none" lIns="0" tIns="0" rIns="0" bIns="0" rtlCol="0">
        <a:spAutoFit/>
      </a:bodyPr>
      <a:lstStyle>
        <a:defPPr>
          <a:defRPr sz="1400"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RA_Template_Beta_external_110816.potx" id="{096397F8-02DF-40E4-AEB9-88A0052F30F0}" vid="{AA36791E-F7D8-46B6-BCF9-C51758B3B430}"/>
    </a:ext>
  </a:extLst>
</a:theme>
</file>

<file path=ppt/theme/theme12.xml><?xml version="1.0" encoding="utf-8"?>
<a:theme xmlns:a="http://schemas.openxmlformats.org/drawingml/2006/main" name="1_Masque titre et contenu noir">
  <a:themeElements>
    <a:clrScheme name="Orange BLK Secondary">
      <a:dk1>
        <a:srgbClr val="FFFFFF"/>
      </a:dk1>
      <a:lt1>
        <a:srgbClr val="000000"/>
      </a:lt1>
      <a:dk2>
        <a:srgbClr val="8F8F8F"/>
      </a:dk2>
      <a:lt2>
        <a:srgbClr val="FF7900"/>
      </a:lt2>
      <a:accent1>
        <a:srgbClr val="FF7900"/>
      </a:accent1>
      <a:accent2>
        <a:srgbClr val="4BB4E6"/>
      </a:accent2>
      <a:accent3>
        <a:srgbClr val="50BE87"/>
      </a:accent3>
      <a:accent4>
        <a:srgbClr val="FFB4E6"/>
      </a:accent4>
      <a:accent5>
        <a:srgbClr val="A885D8"/>
      </a:accent5>
      <a:accent6>
        <a:srgbClr val="FFD200"/>
      </a:accent6>
      <a:hlink>
        <a:srgbClr val="FF7900"/>
      </a:hlink>
      <a:folHlink>
        <a:srgbClr val="FF7900"/>
      </a:folHlink>
    </a:clrScheme>
    <a:fontScheme name="Orange">
      <a:majorFont>
        <a:latin typeface="Helvetica 75 Bold"/>
        <a:ea typeface=""/>
        <a:cs typeface=""/>
      </a:majorFont>
      <a:minorFont>
        <a:latin typeface="Helvetica 75 Bold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 sz="1600" dirty="0" smtClean="0">
            <a:solidFill>
              <a:srgbClr val="000000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tx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/>
      <a:bodyPr wrap="none" lIns="0" tIns="0" rIns="0" bIns="0" rtlCol="0">
        <a:spAutoFit/>
      </a:bodyPr>
      <a:lstStyle>
        <a:defPPr>
          <a:defRPr sz="1400"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Présentation1" id="{B24DD461-5E93-438A-BB23-CDD637018BCE}" vid="{44D84EC2-B813-4445-BE5C-2FDE8D00A6C5}"/>
    </a:ext>
  </a:extLst>
</a:theme>
</file>

<file path=ppt/theme/theme13.xml><?xml version="1.0" encoding="utf-8"?>
<a:theme xmlns:a="http://schemas.openxmlformats.org/drawingml/2006/main" name="2_Masque titre et contenu noir">
  <a:themeElements>
    <a:clrScheme name="Orange BLK Secondary">
      <a:dk1>
        <a:srgbClr val="FFFFFF"/>
      </a:dk1>
      <a:lt1>
        <a:srgbClr val="000000"/>
      </a:lt1>
      <a:dk2>
        <a:srgbClr val="8F8F8F"/>
      </a:dk2>
      <a:lt2>
        <a:srgbClr val="FF7900"/>
      </a:lt2>
      <a:accent1>
        <a:srgbClr val="FF7900"/>
      </a:accent1>
      <a:accent2>
        <a:srgbClr val="4BB4E6"/>
      </a:accent2>
      <a:accent3>
        <a:srgbClr val="50BE87"/>
      </a:accent3>
      <a:accent4>
        <a:srgbClr val="FFB4E6"/>
      </a:accent4>
      <a:accent5>
        <a:srgbClr val="A885D8"/>
      </a:accent5>
      <a:accent6>
        <a:srgbClr val="FFD200"/>
      </a:accent6>
      <a:hlink>
        <a:srgbClr val="FF7900"/>
      </a:hlink>
      <a:folHlink>
        <a:srgbClr val="FF7900"/>
      </a:folHlink>
    </a:clrScheme>
    <a:fontScheme name="Orange">
      <a:majorFont>
        <a:latin typeface="Helvetica 75 Bold"/>
        <a:ea typeface=""/>
        <a:cs typeface=""/>
      </a:majorFont>
      <a:minorFont>
        <a:latin typeface="Helvetica 75 Bold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 sz="1600" dirty="0" smtClean="0">
            <a:solidFill>
              <a:srgbClr val="000000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tx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/>
      <a:bodyPr wrap="none" lIns="0" tIns="0" rIns="0" bIns="0" rtlCol="0">
        <a:spAutoFit/>
      </a:bodyPr>
      <a:lstStyle>
        <a:defPPr>
          <a:defRPr sz="1400"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Présentation1" id="{B24DD461-5E93-438A-BB23-CDD637018BCE}" vid="{44D84EC2-B813-4445-BE5C-2FDE8D00A6C5}"/>
    </a:ext>
  </a:extLst>
</a:theme>
</file>

<file path=ppt/theme/theme14.xml><?xml version="1.0" encoding="utf-8"?>
<a:theme xmlns:a="http://schemas.openxmlformats.org/drawingml/2006/main" name="4_Masque titre et contenu noir">
  <a:themeElements>
    <a:clrScheme name="Orange BLK Secondary">
      <a:dk1>
        <a:srgbClr val="FFFFFF"/>
      </a:dk1>
      <a:lt1>
        <a:srgbClr val="000000"/>
      </a:lt1>
      <a:dk2>
        <a:srgbClr val="8F8F8F"/>
      </a:dk2>
      <a:lt2>
        <a:srgbClr val="FF7900"/>
      </a:lt2>
      <a:accent1>
        <a:srgbClr val="FF7900"/>
      </a:accent1>
      <a:accent2>
        <a:srgbClr val="4BB4E6"/>
      </a:accent2>
      <a:accent3>
        <a:srgbClr val="50BE87"/>
      </a:accent3>
      <a:accent4>
        <a:srgbClr val="FFB4E6"/>
      </a:accent4>
      <a:accent5>
        <a:srgbClr val="A885D8"/>
      </a:accent5>
      <a:accent6>
        <a:srgbClr val="FFD200"/>
      </a:accent6>
      <a:hlink>
        <a:srgbClr val="FF7900"/>
      </a:hlink>
      <a:folHlink>
        <a:srgbClr val="FF7900"/>
      </a:folHlink>
    </a:clrScheme>
    <a:fontScheme name="Orange">
      <a:majorFont>
        <a:latin typeface="Helvetica 75 Bold"/>
        <a:ea typeface=""/>
        <a:cs typeface=""/>
      </a:majorFont>
      <a:minorFont>
        <a:latin typeface="Helvetica 75 Bold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 sz="1600" dirty="0" smtClean="0">
            <a:solidFill>
              <a:srgbClr val="000000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tx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/>
      <a:bodyPr wrap="none" lIns="0" tIns="0" rIns="0" bIns="0" rtlCol="0">
        <a:spAutoFit/>
      </a:bodyPr>
      <a:lstStyle>
        <a:defPPr>
          <a:defRPr sz="1400"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Présentation1" id="{B24DD461-5E93-438A-BB23-CDD637018BCE}" vid="{44D84EC2-B813-4445-BE5C-2FDE8D00A6C5}"/>
    </a:ext>
  </a:extLst>
</a:theme>
</file>

<file path=ppt/theme/theme1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5_OFR_template_external">
  <a:themeElements>
    <a:clrScheme name="Orange WHT Secondary">
      <a:dk1>
        <a:srgbClr val="000000"/>
      </a:dk1>
      <a:lt1>
        <a:srgbClr val="FFFFFF"/>
      </a:lt1>
      <a:dk2>
        <a:srgbClr val="8F8F8F"/>
      </a:dk2>
      <a:lt2>
        <a:srgbClr val="FF7900"/>
      </a:lt2>
      <a:accent1>
        <a:srgbClr val="FF7900"/>
      </a:accent1>
      <a:accent2>
        <a:srgbClr val="4BB4E6"/>
      </a:accent2>
      <a:accent3>
        <a:srgbClr val="50BE87"/>
      </a:accent3>
      <a:accent4>
        <a:srgbClr val="FFB4E6"/>
      </a:accent4>
      <a:accent5>
        <a:srgbClr val="A885D8"/>
      </a:accent5>
      <a:accent6>
        <a:srgbClr val="FFD200"/>
      </a:accent6>
      <a:hlink>
        <a:srgbClr val="FF7900"/>
      </a:hlink>
      <a:folHlink>
        <a:srgbClr val="FF7900"/>
      </a:folHlink>
    </a:clrScheme>
    <a:fontScheme name="Orange">
      <a:majorFont>
        <a:latin typeface="Helvetica 75 Bold"/>
        <a:ea typeface=""/>
        <a:cs typeface=""/>
      </a:majorFont>
      <a:minorFont>
        <a:latin typeface="Helvetica 75 Bold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 sz="1600" dirty="0" smtClean="0">
            <a:solidFill>
              <a:srgbClr val="000000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tx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/>
      <a:bodyPr wrap="none" lIns="0" tIns="0" rIns="0" bIns="0" rtlCol="0">
        <a:spAutoFit/>
      </a:bodyPr>
      <a:lstStyle>
        <a:defPPr>
          <a:defRPr sz="1400"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R_OBS-template_external.potx" id="{8E63A4C0-0D5B-4AB0-9B17-28650E3A1109}" vid="{213D95EF-7056-43E0-9767-0E799F788926}"/>
    </a:ext>
  </a:extLst>
</a:theme>
</file>

<file path=ppt/theme/theme3.xml><?xml version="1.0" encoding="utf-8"?>
<a:theme xmlns:a="http://schemas.openxmlformats.org/drawingml/2006/main" name="6_OFR_template_external">
  <a:themeElements>
    <a:clrScheme name="Orange WHT Secondary">
      <a:dk1>
        <a:srgbClr val="000000"/>
      </a:dk1>
      <a:lt1>
        <a:srgbClr val="FFFFFF"/>
      </a:lt1>
      <a:dk2>
        <a:srgbClr val="8F8F8F"/>
      </a:dk2>
      <a:lt2>
        <a:srgbClr val="FF7900"/>
      </a:lt2>
      <a:accent1>
        <a:srgbClr val="FF7900"/>
      </a:accent1>
      <a:accent2>
        <a:srgbClr val="4BB4E6"/>
      </a:accent2>
      <a:accent3>
        <a:srgbClr val="50BE87"/>
      </a:accent3>
      <a:accent4>
        <a:srgbClr val="FFB4E6"/>
      </a:accent4>
      <a:accent5>
        <a:srgbClr val="A885D8"/>
      </a:accent5>
      <a:accent6>
        <a:srgbClr val="FFD200"/>
      </a:accent6>
      <a:hlink>
        <a:srgbClr val="FF7900"/>
      </a:hlink>
      <a:folHlink>
        <a:srgbClr val="FF7900"/>
      </a:folHlink>
    </a:clrScheme>
    <a:fontScheme name="Orange">
      <a:majorFont>
        <a:latin typeface="Helvetica 75 Bold"/>
        <a:ea typeface=""/>
        <a:cs typeface=""/>
      </a:majorFont>
      <a:minorFont>
        <a:latin typeface="Helvetica 75 Bold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 sz="1600" dirty="0" smtClean="0">
            <a:solidFill>
              <a:srgbClr val="000000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tx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/>
      <a:bodyPr wrap="none" lIns="0" tIns="0" rIns="0" bIns="0" rtlCol="0">
        <a:spAutoFit/>
      </a:bodyPr>
      <a:lstStyle>
        <a:defPPr>
          <a:defRPr sz="1400"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R_OBS-template_external.potx" id="{8E63A4C0-0D5B-4AB0-9B17-28650E3A1109}" vid="{213D95EF-7056-43E0-9767-0E799F788926}"/>
    </a:ext>
  </a:extLst>
</a:theme>
</file>

<file path=ppt/theme/theme4.xml><?xml version="1.0" encoding="utf-8"?>
<a:theme xmlns:a="http://schemas.openxmlformats.org/drawingml/2006/main" name="2_tmp_AvirerORA_template_EN_beta_v4">
  <a:themeElements>
    <a:clrScheme name="Orange Black">
      <a:dk1>
        <a:srgbClr val="FFFFFF"/>
      </a:dk1>
      <a:lt1>
        <a:srgbClr val="000000"/>
      </a:lt1>
      <a:dk2>
        <a:srgbClr val="FF6600"/>
      </a:dk2>
      <a:lt2>
        <a:srgbClr val="8E908F"/>
      </a:lt2>
      <a:accent1>
        <a:srgbClr val="FF6600"/>
      </a:accent1>
      <a:accent2>
        <a:srgbClr val="323232"/>
      </a:accent2>
      <a:accent3>
        <a:srgbClr val="5C5C5C"/>
      </a:accent3>
      <a:accent4>
        <a:srgbClr val="8E908F"/>
      </a:accent4>
      <a:accent5>
        <a:srgbClr val="ADADAD"/>
      </a:accent5>
      <a:accent6>
        <a:srgbClr val="CCCCCC"/>
      </a:accent6>
      <a:hlink>
        <a:srgbClr val="000000"/>
      </a:hlink>
      <a:folHlink>
        <a:srgbClr val="000000"/>
      </a:folHlink>
    </a:clrScheme>
    <a:fontScheme name="Orange">
      <a:majorFont>
        <a:latin typeface="Helvetica 75"/>
        <a:ea typeface=""/>
        <a:cs typeface=""/>
      </a:majorFont>
      <a:minorFont>
        <a:latin typeface="Helvetica 75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ange_PPTTemplate_v3.potx" id="{7EFB1CC4-B630-4DC5-B88F-B33ED10FA70B}" vid="{E661C32F-4836-4DD1-B604-E27281C607A6}"/>
    </a:ext>
  </a:extLst>
</a:theme>
</file>

<file path=ppt/theme/theme5.xml><?xml version="1.0" encoding="utf-8"?>
<a:theme xmlns:a="http://schemas.openxmlformats.org/drawingml/2006/main" name="4_couleurs charte 2015">
  <a:themeElements>
    <a:clrScheme name="Orange Black">
      <a:dk1>
        <a:srgbClr val="FFFFFF"/>
      </a:dk1>
      <a:lt1>
        <a:srgbClr val="000000"/>
      </a:lt1>
      <a:dk2>
        <a:srgbClr val="FF6600"/>
      </a:dk2>
      <a:lt2>
        <a:srgbClr val="8E908F"/>
      </a:lt2>
      <a:accent1>
        <a:srgbClr val="FF6600"/>
      </a:accent1>
      <a:accent2>
        <a:srgbClr val="323232"/>
      </a:accent2>
      <a:accent3>
        <a:srgbClr val="5C5C5C"/>
      </a:accent3>
      <a:accent4>
        <a:srgbClr val="8E908F"/>
      </a:accent4>
      <a:accent5>
        <a:srgbClr val="ADADAD"/>
      </a:accent5>
      <a:accent6>
        <a:srgbClr val="CCCCCC"/>
      </a:accent6>
      <a:hlink>
        <a:srgbClr val="000000"/>
      </a:hlink>
      <a:folHlink>
        <a:srgbClr val="000000"/>
      </a:folHlink>
    </a:clrScheme>
    <a:fontScheme name="Orange">
      <a:majorFont>
        <a:latin typeface="Helvetica 75"/>
        <a:ea typeface=""/>
        <a:cs typeface=""/>
      </a:majorFont>
      <a:minorFont>
        <a:latin typeface="Helvetica 75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ange_PPTTemplate_v3.potx" id="{7EFB1CC4-B630-4DC5-B88F-B33ED10FA70B}" vid="{E661C32F-4836-4DD1-B604-E27281C607A6}"/>
    </a:ext>
  </a:extLst>
</a:theme>
</file>

<file path=ppt/theme/theme6.xml><?xml version="1.0" encoding="utf-8"?>
<a:theme xmlns:a="http://schemas.openxmlformats.org/drawingml/2006/main" name="presentation template Orange">
  <a:themeElements>
    <a:clrScheme name="presentation template Orange 2">
      <a:dk1>
        <a:srgbClr val="000000"/>
      </a:dk1>
      <a:lt1>
        <a:srgbClr val="FFFFFF"/>
      </a:lt1>
      <a:dk2>
        <a:srgbClr val="FF6600"/>
      </a:dk2>
      <a:lt2>
        <a:srgbClr val="DDDDDD"/>
      </a:lt2>
      <a:accent1>
        <a:srgbClr val="000000"/>
      </a:accent1>
      <a:accent2>
        <a:srgbClr val="FFFFFF"/>
      </a:accent2>
      <a:accent3>
        <a:srgbClr val="FFFFFF"/>
      </a:accent3>
      <a:accent4>
        <a:srgbClr val="000000"/>
      </a:accent4>
      <a:accent5>
        <a:srgbClr val="AAAAAA"/>
      </a:accent5>
      <a:accent6>
        <a:srgbClr val="E7E7E7"/>
      </a:accent6>
      <a:hlink>
        <a:srgbClr val="FF6600"/>
      </a:hlink>
      <a:folHlink>
        <a:srgbClr val="FF6600"/>
      </a:folHlink>
    </a:clrScheme>
    <a:fontScheme name="presentation template Orange">
      <a:majorFont>
        <a:latin typeface="Helvetica 65 Medium"/>
        <a:ea typeface=""/>
        <a:cs typeface=""/>
      </a:majorFont>
      <a:minorFont>
        <a:latin typeface="Helvetica 45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presentation template Orange 1">
        <a:dk1>
          <a:srgbClr val="333333"/>
        </a:dk1>
        <a:lt1>
          <a:srgbClr val="FFFFFF"/>
        </a:lt1>
        <a:dk2>
          <a:srgbClr val="000000"/>
        </a:dk2>
        <a:lt2>
          <a:srgbClr val="FF6600"/>
        </a:lt2>
        <a:accent1>
          <a:srgbClr val="000000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AAAAAA"/>
        </a:accent5>
        <a:accent6>
          <a:srgbClr val="E7E7E7"/>
        </a:accent6>
        <a:hlink>
          <a:srgbClr val="FF6600"/>
        </a:hlink>
        <a:folHlink>
          <a:srgbClr val="FF66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tion template Orange 2">
        <a:dk1>
          <a:srgbClr val="000000"/>
        </a:dk1>
        <a:lt1>
          <a:srgbClr val="FFFFFF"/>
        </a:lt1>
        <a:dk2>
          <a:srgbClr val="FF6600"/>
        </a:dk2>
        <a:lt2>
          <a:srgbClr val="DDDDDD"/>
        </a:lt2>
        <a:accent1>
          <a:srgbClr val="000000"/>
        </a:accent1>
        <a:accent2>
          <a:srgbClr val="FFFFFF"/>
        </a:accent2>
        <a:accent3>
          <a:srgbClr val="FFFFFF"/>
        </a:accent3>
        <a:accent4>
          <a:srgbClr val="000000"/>
        </a:accent4>
        <a:accent5>
          <a:srgbClr val="AAAAAA"/>
        </a:accent5>
        <a:accent6>
          <a:srgbClr val="E7E7E7"/>
        </a:accent6>
        <a:hlink>
          <a:srgbClr val="FF6600"/>
        </a:hlink>
        <a:folHlink>
          <a:srgbClr val="FF66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3_tmp_AvirerORA_template_EN_beta_v4">
  <a:themeElements>
    <a:clrScheme name="Orange Black">
      <a:dk1>
        <a:srgbClr val="FFFFFF"/>
      </a:dk1>
      <a:lt1>
        <a:srgbClr val="000000"/>
      </a:lt1>
      <a:dk2>
        <a:srgbClr val="FF6600"/>
      </a:dk2>
      <a:lt2>
        <a:srgbClr val="8E908F"/>
      </a:lt2>
      <a:accent1>
        <a:srgbClr val="FF6600"/>
      </a:accent1>
      <a:accent2>
        <a:srgbClr val="323232"/>
      </a:accent2>
      <a:accent3>
        <a:srgbClr val="5C5C5C"/>
      </a:accent3>
      <a:accent4>
        <a:srgbClr val="8E908F"/>
      </a:accent4>
      <a:accent5>
        <a:srgbClr val="ADADAD"/>
      </a:accent5>
      <a:accent6>
        <a:srgbClr val="CCCCCC"/>
      </a:accent6>
      <a:hlink>
        <a:srgbClr val="000000"/>
      </a:hlink>
      <a:folHlink>
        <a:srgbClr val="000000"/>
      </a:folHlink>
    </a:clrScheme>
    <a:fontScheme name="Orange">
      <a:majorFont>
        <a:latin typeface="Helvetica 75"/>
        <a:ea typeface=""/>
        <a:cs typeface=""/>
      </a:majorFont>
      <a:minorFont>
        <a:latin typeface="Helvetica 75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ange_PPTTemplate_v3.potx" id="{7EFB1CC4-B630-4DC5-B88F-B33ED10FA70B}" vid="{E661C32F-4836-4DD1-B604-E27281C607A6}"/>
    </a:ext>
  </a:extLst>
</a:theme>
</file>

<file path=ppt/theme/theme8.xml><?xml version="1.0" encoding="utf-8"?>
<a:theme xmlns:a="http://schemas.openxmlformats.org/drawingml/2006/main" name="OFR_template_restricted">
  <a:themeElements>
    <a:clrScheme name="Orange WHT Secondary">
      <a:dk1>
        <a:srgbClr val="000000"/>
      </a:dk1>
      <a:lt1>
        <a:srgbClr val="FFFFFF"/>
      </a:lt1>
      <a:dk2>
        <a:srgbClr val="8F8F8F"/>
      </a:dk2>
      <a:lt2>
        <a:srgbClr val="FF7900"/>
      </a:lt2>
      <a:accent1>
        <a:srgbClr val="FF7900"/>
      </a:accent1>
      <a:accent2>
        <a:srgbClr val="4BB4E6"/>
      </a:accent2>
      <a:accent3>
        <a:srgbClr val="50BE87"/>
      </a:accent3>
      <a:accent4>
        <a:srgbClr val="FFB4E6"/>
      </a:accent4>
      <a:accent5>
        <a:srgbClr val="A885D8"/>
      </a:accent5>
      <a:accent6>
        <a:srgbClr val="FFD200"/>
      </a:accent6>
      <a:hlink>
        <a:srgbClr val="FF7900"/>
      </a:hlink>
      <a:folHlink>
        <a:srgbClr val="FF7900"/>
      </a:folHlink>
    </a:clrScheme>
    <a:fontScheme name="Orange">
      <a:majorFont>
        <a:latin typeface="Helvetica 75 Bold"/>
        <a:ea typeface=""/>
        <a:cs typeface=""/>
      </a:majorFont>
      <a:minorFont>
        <a:latin typeface="Helvetica 75 Bold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 sz="1600" dirty="0" smtClean="0">
            <a:solidFill>
              <a:srgbClr val="000000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tx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/>
      <a:bodyPr wrap="none" lIns="0" tIns="0" rIns="0" bIns="0" rtlCol="0">
        <a:spAutoFit/>
      </a:bodyPr>
      <a:lstStyle>
        <a:defPPr>
          <a:defRPr sz="1400"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R_OBS-template_external.potx" id="{8E63A4C0-0D5B-4AB0-9B17-28650E3A1109}" vid="{213D95EF-7056-43E0-9767-0E799F788926}"/>
    </a:ext>
  </a:extLst>
</a:theme>
</file>

<file path=ppt/theme/theme9.xml><?xml version="1.0" encoding="utf-8"?>
<a:theme xmlns:a="http://schemas.openxmlformats.org/drawingml/2006/main" name="1_OFR_template_restricted">
  <a:themeElements>
    <a:clrScheme name="Orange WHT Secondary">
      <a:dk1>
        <a:srgbClr val="000000"/>
      </a:dk1>
      <a:lt1>
        <a:srgbClr val="FFFFFF"/>
      </a:lt1>
      <a:dk2>
        <a:srgbClr val="8F8F8F"/>
      </a:dk2>
      <a:lt2>
        <a:srgbClr val="FF7900"/>
      </a:lt2>
      <a:accent1>
        <a:srgbClr val="FF7900"/>
      </a:accent1>
      <a:accent2>
        <a:srgbClr val="4BB4E6"/>
      </a:accent2>
      <a:accent3>
        <a:srgbClr val="50BE87"/>
      </a:accent3>
      <a:accent4>
        <a:srgbClr val="FFB4E6"/>
      </a:accent4>
      <a:accent5>
        <a:srgbClr val="A885D8"/>
      </a:accent5>
      <a:accent6>
        <a:srgbClr val="FFD200"/>
      </a:accent6>
      <a:hlink>
        <a:srgbClr val="FF7900"/>
      </a:hlink>
      <a:folHlink>
        <a:srgbClr val="FF7900"/>
      </a:folHlink>
    </a:clrScheme>
    <a:fontScheme name="Orange">
      <a:majorFont>
        <a:latin typeface="Helvetica 75 Bold"/>
        <a:ea typeface=""/>
        <a:cs typeface=""/>
      </a:majorFont>
      <a:minorFont>
        <a:latin typeface="Helvetica 75 Bold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 sz="1600" dirty="0" smtClean="0">
            <a:solidFill>
              <a:srgbClr val="000000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tx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/>
      <a:bodyPr wrap="none" lIns="0" tIns="0" rIns="0" bIns="0" rtlCol="0">
        <a:spAutoFit/>
      </a:bodyPr>
      <a:lstStyle>
        <a:defPPr>
          <a:defRPr sz="1400"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R_OBS-template_external.potx" id="{8E63A4C0-0D5B-4AB0-9B17-28650E3A1109}" vid="{213D95EF-7056-43E0-9767-0E799F788926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3689F6A969AB449B11794B473A2EDAB" ma:contentTypeVersion="1" ma:contentTypeDescription="Create a new document." ma:contentTypeScope="" ma:versionID="e645475f141bcda14d76ce5541711127">
  <xsd:schema xmlns:xsd="http://www.w3.org/2001/XMLSchema" xmlns:xs="http://www.w3.org/2001/XMLSchema" xmlns:p="http://schemas.microsoft.com/office/2006/metadata/properties" xmlns:ns1="http://schemas.microsoft.com/sharepoint/v3" targetNamespace="http://schemas.microsoft.com/office/2006/metadata/properties" ma:root="true" ma:fieldsID="a447206dab0015f8b9f8924535193e8c" ns1:_="">
    <xsd:import namespace="http://schemas.microsoft.com/sharepoint/v3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8" nillable="true" ma:displayName="Scheduling Start Date" ma:description="" ma:hidden="true" ma:internalName="PublishingStartDate">
      <xsd:simpleType>
        <xsd:restriction base="dms:Unknown"/>
      </xsd:simpleType>
    </xsd:element>
    <xsd:element name="PublishingExpirationDate" ma:index="9" nillable="true" ma:displayName="Scheduling End Date" ma:description="" ma:hidden="true" ma:internalName="PublishingExpirationDat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PublishingExpirationDate xmlns="http://schemas.microsoft.com/sharepoint/v3" xsi:nil="true"/>
    <PublishingStartDate xmlns="http://schemas.microsoft.com/sharepoint/v3" xsi:nil="true"/>
  </documentManagement>
</p:properties>
</file>

<file path=customXml/itemProps1.xml><?xml version="1.0" encoding="utf-8"?>
<ds:datastoreItem xmlns:ds="http://schemas.openxmlformats.org/officeDocument/2006/customXml" ds:itemID="{EA2BA239-254C-4FF0-BD1B-9E4DB634EF8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4300BB69-EC0F-4FA1-B9CC-048B37FEC74B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A7AE0209-98BA-443B-8408-D9A9F49D5C21}">
  <ds:schemaRefs>
    <ds:schemaRef ds:uri="http://schemas.microsoft.com/office/2006/documentManagement/types"/>
    <ds:schemaRef ds:uri="http://purl.org/dc/elements/1.1/"/>
    <ds:schemaRef ds:uri="http://schemas.microsoft.com/sharepoint/v3"/>
    <ds:schemaRef ds:uri="http://schemas.openxmlformats.org/package/2006/metadata/core-properties"/>
    <ds:schemaRef ds:uri="http://schemas.microsoft.com/office/2006/metadata/properties"/>
    <ds:schemaRef ds:uri="http://purl.org/dc/dcmitype/"/>
    <ds:schemaRef ds:uri="http://purl.org/dc/terms/"/>
    <ds:schemaRef ds:uri="http://www.w3.org/XML/1998/namespace"/>
    <ds:schemaRef ds:uri="http://schemas.microsoft.com/office/infopath/2007/PartnerControls"/>
  </ds:schemaRefs>
</ds:datastoreItem>
</file>

<file path=docMetadata/LabelInfo.xml><?xml version="1.0" encoding="utf-8"?>
<clbl:labelList xmlns:clbl="http://schemas.microsoft.com/office/2020/mipLabelMetadata">
  <clbl:label id="{07222825-62ea-40f3-96b5-5375c07996e2}" enabled="1" method="Privileged" siteId="{90c7a20a-f34b-40bf-bc48-b9253b6f5d20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58201</TotalTime>
  <Words>158</Words>
  <Application>Microsoft Office PowerPoint</Application>
  <PresentationFormat>On-screen Show (16:9)</PresentationFormat>
  <Paragraphs>36</Paragraphs>
  <Slides>2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10</vt:i4>
      </vt:variant>
      <vt:variant>
        <vt:lpstr>Theme</vt:lpstr>
      </vt:variant>
      <vt:variant>
        <vt:i4>14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27" baseType="lpstr">
      <vt:lpstr>Arial</vt:lpstr>
      <vt:lpstr>Calibri</vt:lpstr>
      <vt:lpstr>Helvetica 35 Thin</vt:lpstr>
      <vt:lpstr>Helvetica 45 Light</vt:lpstr>
      <vt:lpstr>Helvetica 55 Roman</vt:lpstr>
      <vt:lpstr>Helvetica 65 Medium</vt:lpstr>
      <vt:lpstr>Helvetica 75</vt:lpstr>
      <vt:lpstr>Helvetica 75 Bold</vt:lpstr>
      <vt:lpstr>Helvetica Neue Moyen</vt:lpstr>
      <vt:lpstr>Wingdings</vt:lpstr>
      <vt:lpstr>1_tmp_AvirerORA_template_EN_beta_v4</vt:lpstr>
      <vt:lpstr>5_OFR_template_external</vt:lpstr>
      <vt:lpstr>6_OFR_template_external</vt:lpstr>
      <vt:lpstr>2_tmp_AvirerORA_template_EN_beta_v4</vt:lpstr>
      <vt:lpstr>4_couleurs charte 2015</vt:lpstr>
      <vt:lpstr>presentation template Orange</vt:lpstr>
      <vt:lpstr>3_tmp_AvirerORA_template_EN_beta_v4</vt:lpstr>
      <vt:lpstr>OFR_template_restricted</vt:lpstr>
      <vt:lpstr>1_OFR_template_restricted</vt:lpstr>
      <vt:lpstr>Masque titre et contenu noir</vt:lpstr>
      <vt:lpstr>blank</vt:lpstr>
      <vt:lpstr>1_Masque titre et contenu noir</vt:lpstr>
      <vt:lpstr>2_Masque titre et contenu noir</vt:lpstr>
      <vt:lpstr>4_Masque titre et contenu noir</vt:lpstr>
      <vt:lpstr>Diapositive think-cell</vt:lpstr>
      <vt:lpstr>Orange views on 6G timeline</vt:lpstr>
      <vt:lpstr>Rel-20 &amp; 21 Timeline vs 6G Planning in 3GPP – Orange Position</vt:lpstr>
    </vt:vector>
  </TitlesOfParts>
  <Company>ORANGE FT Group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philippe.tanic@orange.com</dc:creator>
  <cp:lastModifiedBy>CHEN Xiaobao INNOV/NET</cp:lastModifiedBy>
  <cp:revision>857</cp:revision>
  <cp:lastPrinted>2013-05-24T16:35:47Z</cp:lastPrinted>
  <dcterms:created xsi:type="dcterms:W3CDTF">2015-03-13T15:47:50Z</dcterms:created>
  <dcterms:modified xsi:type="dcterms:W3CDTF">2023-12-06T11:17:38Z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ContentTypeId">
    <vt:lpwstr>0x010100A3689F6A969AB449B11794B473A2EDAB</vt:lpwstr>
  </property>
  <property fmtid="{D5CDD505-2E9C-101B-9397-08002B2CF9AE}" pid="4" name="MSIP_Label_07222825-62ea-40f3-96b5-5375c07996e2_Enabled">
    <vt:lpwstr>true</vt:lpwstr>
  </property>
  <property fmtid="{D5CDD505-2E9C-101B-9397-08002B2CF9AE}" pid="5" name="MSIP_Label_07222825-62ea-40f3-96b5-5375c07996e2_SetDate">
    <vt:lpwstr>2021-09-21T19:37:55Z</vt:lpwstr>
  </property>
  <property fmtid="{D5CDD505-2E9C-101B-9397-08002B2CF9AE}" pid="6" name="MSIP_Label_07222825-62ea-40f3-96b5-5375c07996e2_Method">
    <vt:lpwstr>Privileged</vt:lpwstr>
  </property>
  <property fmtid="{D5CDD505-2E9C-101B-9397-08002B2CF9AE}" pid="7" name="MSIP_Label_07222825-62ea-40f3-96b5-5375c07996e2_Name">
    <vt:lpwstr>unrestricted_parent.2</vt:lpwstr>
  </property>
  <property fmtid="{D5CDD505-2E9C-101B-9397-08002B2CF9AE}" pid="8" name="MSIP_Label_07222825-62ea-40f3-96b5-5375c07996e2_SiteId">
    <vt:lpwstr>90c7a20a-f34b-40bf-bc48-b9253b6f5d20</vt:lpwstr>
  </property>
  <property fmtid="{D5CDD505-2E9C-101B-9397-08002B2CF9AE}" pid="9" name="MSIP_Label_07222825-62ea-40f3-96b5-5375c07996e2_ActionId">
    <vt:lpwstr>05da1568-f71e-4e42-b30e-2cb0327bb336</vt:lpwstr>
  </property>
  <property fmtid="{D5CDD505-2E9C-101B-9397-08002B2CF9AE}" pid="10" name="MSIP_Label_07222825-62ea-40f3-96b5-5375c07996e2_ContentBits">
    <vt:lpwstr>0</vt:lpwstr>
  </property>
</Properties>
</file>